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63" r:id="rId4"/>
    <p:sldId id="266" r:id="rId5"/>
    <p:sldId id="271" r:id="rId6"/>
    <p:sldId id="272" r:id="rId7"/>
    <p:sldId id="273" r:id="rId8"/>
    <p:sldId id="270" r:id="rId9"/>
    <p:sldId id="260" r:id="rId10"/>
    <p:sldId id="261" r:id="rId11"/>
    <p:sldId id="262" r:id="rId12"/>
    <p:sldId id="264" r:id="rId13"/>
    <p:sldId id="265" r:id="rId14"/>
    <p:sldId id="274" r:id="rId15"/>
  </p:sldIdLst>
  <p:sldSz cx="9144000" cy="6858000" type="screen4x3"/>
  <p:notesSz cx="6858000" cy="90217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1056" autoAdjust="0"/>
  </p:normalViewPr>
  <p:slideViewPr>
    <p:cSldViewPr>
      <p:cViewPr>
        <p:scale>
          <a:sx n="77" d="100"/>
          <a:sy n="77" d="100"/>
        </p:scale>
        <p:origin x="-60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1950" y="-90"/>
      </p:cViewPr>
      <p:guideLst>
        <p:guide orient="horz" pos="2841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69325"/>
            <a:ext cx="35052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r>
              <a:rPr lang="en-US"/>
              <a:t>© 2006 Georgia Crisis Intervention Team Program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57091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r>
              <a:rPr lang="en-US"/>
              <a:t>17-</a:t>
            </a:r>
            <a:fld id="{1C766FD3-65F6-4413-9195-8E08B94895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229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73163" y="676275"/>
            <a:ext cx="4511675" cy="33829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284663"/>
            <a:ext cx="5486400" cy="406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69325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569325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63DC82F4-D075-479D-8541-A94B810610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9385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B7E063-A2D5-41E0-A5C0-953B49284D45}" type="slidenum">
              <a:rPr lang="en-US"/>
              <a:pPr/>
              <a:t>1</a:t>
            </a:fld>
            <a:endParaRPr lang="en-US"/>
          </a:p>
        </p:txBody>
      </p:sp>
      <p:sp>
        <p:nvSpPr>
          <p:cNvPr id="82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059176-1609-4FF1-A3BD-A2C65B991A6E}" type="slidenum">
              <a:rPr lang="en-US"/>
              <a:pPr/>
              <a:t>10</a:t>
            </a:fld>
            <a:endParaRPr lang="en-US"/>
          </a:p>
        </p:txBody>
      </p:sp>
      <p:sp>
        <p:nvSpPr>
          <p:cNvPr id="921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351151-C34B-4DDF-A720-58AE8F24B8E1}" type="slidenum">
              <a:rPr lang="en-US"/>
              <a:pPr/>
              <a:t>11</a:t>
            </a:fld>
            <a:endParaRPr lang="en-US"/>
          </a:p>
        </p:txBody>
      </p:sp>
      <p:sp>
        <p:nvSpPr>
          <p:cNvPr id="931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B69A8E-46E8-41D0-8ADF-64F9CF51F092}" type="slidenum">
              <a:rPr lang="en-US"/>
              <a:pPr/>
              <a:t>12</a:t>
            </a:fld>
            <a:endParaRPr lang="en-US"/>
          </a:p>
        </p:txBody>
      </p:sp>
      <p:sp>
        <p:nvSpPr>
          <p:cNvPr id="942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E55133-DB5A-4482-848F-C8C5FADF62AD}" type="slidenum">
              <a:rPr lang="en-US"/>
              <a:pPr/>
              <a:t>13</a:t>
            </a:fld>
            <a:endParaRPr lang="en-US"/>
          </a:p>
        </p:txBody>
      </p:sp>
      <p:sp>
        <p:nvSpPr>
          <p:cNvPr id="952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94943E-9A5D-4540-9557-BE262E5C5C4B}" type="slidenum">
              <a:rPr lang="en-US"/>
              <a:pPr/>
              <a:t>14</a:t>
            </a:fld>
            <a:endParaRPr lang="en-US"/>
          </a:p>
        </p:txBody>
      </p:sp>
      <p:sp>
        <p:nvSpPr>
          <p:cNvPr id="96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FB05EA-1BFA-43D1-8440-5E2EDA00581D}" type="slidenum">
              <a:rPr lang="en-US"/>
              <a:pPr/>
              <a:t>2</a:t>
            </a:fld>
            <a:endParaRPr lang="en-US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42FD9D-1324-4964-A524-0565BEB423B6}" type="slidenum">
              <a:rPr lang="en-US"/>
              <a:pPr/>
              <a:t>3</a:t>
            </a:fld>
            <a:endParaRPr lang="en-US"/>
          </a:p>
        </p:txBody>
      </p:sp>
      <p:sp>
        <p:nvSpPr>
          <p:cNvPr id="849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534855-620F-42FE-B92B-ED371F088910}" type="slidenum">
              <a:rPr lang="en-US"/>
              <a:pPr/>
              <a:t>4</a:t>
            </a:fld>
            <a:endParaRPr lang="en-US"/>
          </a:p>
        </p:txBody>
      </p:sp>
      <p:sp>
        <p:nvSpPr>
          <p:cNvPr id="860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64FAEE-CB76-4770-B963-8FCD403FF91C}" type="slidenum">
              <a:rPr lang="en-US"/>
              <a:pPr/>
              <a:t>5</a:t>
            </a:fld>
            <a:endParaRPr lang="en-US"/>
          </a:p>
        </p:txBody>
      </p:sp>
      <p:sp>
        <p:nvSpPr>
          <p:cNvPr id="870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A05880-2083-4815-A7F0-60FC0869A8C5}" type="slidenum">
              <a:rPr lang="en-US"/>
              <a:pPr/>
              <a:t>6</a:t>
            </a:fld>
            <a:endParaRPr lang="en-US"/>
          </a:p>
        </p:txBody>
      </p:sp>
      <p:sp>
        <p:nvSpPr>
          <p:cNvPr id="880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806ED2-9455-4AB6-95EC-803B4FE0AF92}" type="slidenum">
              <a:rPr lang="en-US"/>
              <a:pPr/>
              <a:t>7</a:t>
            </a:fld>
            <a:endParaRPr lang="en-US"/>
          </a:p>
        </p:txBody>
      </p:sp>
      <p:sp>
        <p:nvSpPr>
          <p:cNvPr id="890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210564-D0E2-4861-8693-20C63983EBDC}" type="slidenum">
              <a:rPr lang="en-US"/>
              <a:pPr/>
              <a:t>8</a:t>
            </a:fld>
            <a:endParaRPr lang="en-US"/>
          </a:p>
        </p:txBody>
      </p:sp>
      <p:sp>
        <p:nvSpPr>
          <p:cNvPr id="901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CDA701-D8CC-436D-836E-AA04E23C2566}" type="slidenum">
              <a:rPr lang="en-US"/>
              <a:pPr/>
              <a:t>9</a:t>
            </a:fld>
            <a:endParaRPr lang="en-US"/>
          </a:p>
        </p:txBody>
      </p:sp>
      <p:sp>
        <p:nvSpPr>
          <p:cNvPr id="911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3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6963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3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>
                <a:gd name="T0" fmla="*/ 0 w 2688"/>
                <a:gd name="T1" fmla="*/ 0 h 1224"/>
                <a:gd name="T2" fmla="*/ 960 w 2688"/>
                <a:gd name="T3" fmla="*/ 552 h 1224"/>
                <a:gd name="T4" fmla="*/ 1968 w 2688"/>
                <a:gd name="T5" fmla="*/ 264 h 1224"/>
                <a:gd name="T6" fmla="*/ 2028 w 2688"/>
                <a:gd name="T7" fmla="*/ 270 h 1224"/>
                <a:gd name="T8" fmla="*/ 2661 w 2688"/>
                <a:gd name="T9" fmla="*/ 528 h 1224"/>
                <a:gd name="T10" fmla="*/ 2688 w 2688"/>
                <a:gd name="T11" fmla="*/ 648 h 1224"/>
                <a:gd name="T12" fmla="*/ 2304 w 2688"/>
                <a:gd name="T13" fmla="*/ 1080 h 1224"/>
                <a:gd name="T14" fmla="*/ 1584 w 2688"/>
                <a:gd name="T15" fmla="*/ 1224 h 1224"/>
                <a:gd name="T16" fmla="*/ 1296 w 2688"/>
                <a:gd name="T17" fmla="*/ 936 h 1224"/>
                <a:gd name="T18" fmla="*/ 864 w 2688"/>
                <a:gd name="T19" fmla="*/ 1032 h 1224"/>
                <a:gd name="T20" fmla="*/ 0 w 2688"/>
                <a:gd name="T21" fmla="*/ 552 h 1224"/>
                <a:gd name="T22" fmla="*/ 0 w 2688"/>
                <a:gd name="T23" fmla="*/ 0 h 1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3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>
                <a:gd name="T0" fmla="*/ 2208 w 2401"/>
                <a:gd name="T1" fmla="*/ 15 h 1232"/>
                <a:gd name="T2" fmla="*/ 2088 w 2401"/>
                <a:gd name="T3" fmla="*/ 57 h 1232"/>
                <a:gd name="T4" fmla="*/ 1951 w 2401"/>
                <a:gd name="T5" fmla="*/ 99 h 1232"/>
                <a:gd name="T6" fmla="*/ 1704 w 2401"/>
                <a:gd name="T7" fmla="*/ 135 h 1232"/>
                <a:gd name="T8" fmla="*/ 1314 w 2401"/>
                <a:gd name="T9" fmla="*/ 177 h 1232"/>
                <a:gd name="T10" fmla="*/ 1176 w 2401"/>
                <a:gd name="T11" fmla="*/ 189 h 1232"/>
                <a:gd name="T12" fmla="*/ 1122 w 2401"/>
                <a:gd name="T13" fmla="*/ 195 h 1232"/>
                <a:gd name="T14" fmla="*/ 1075 w 2401"/>
                <a:gd name="T15" fmla="*/ 231 h 1232"/>
                <a:gd name="T16" fmla="*/ 924 w 2401"/>
                <a:gd name="T17" fmla="*/ 321 h 1232"/>
                <a:gd name="T18" fmla="*/ 840 w 2401"/>
                <a:gd name="T19" fmla="*/ 369 h 1232"/>
                <a:gd name="T20" fmla="*/ 630 w 2401"/>
                <a:gd name="T21" fmla="*/ 458 h 1232"/>
                <a:gd name="T22" fmla="*/ 529 w 2401"/>
                <a:gd name="T23" fmla="*/ 500 h 1232"/>
                <a:gd name="T24" fmla="*/ 487 w 2401"/>
                <a:gd name="T25" fmla="*/ 542 h 1232"/>
                <a:gd name="T26" fmla="*/ 457 w 2401"/>
                <a:gd name="T27" fmla="*/ 590 h 1232"/>
                <a:gd name="T28" fmla="*/ 402 w 2401"/>
                <a:gd name="T29" fmla="*/ 638 h 1232"/>
                <a:gd name="T30" fmla="*/ 330 w 2401"/>
                <a:gd name="T31" fmla="*/ 758 h 1232"/>
                <a:gd name="T32" fmla="*/ 312 w 2401"/>
                <a:gd name="T33" fmla="*/ 788 h 1232"/>
                <a:gd name="T34" fmla="*/ 252 w 2401"/>
                <a:gd name="T35" fmla="*/ 824 h 1232"/>
                <a:gd name="T36" fmla="*/ 84 w 2401"/>
                <a:gd name="T37" fmla="*/ 926 h 1232"/>
                <a:gd name="T38" fmla="*/ 0 w 2401"/>
                <a:gd name="T39" fmla="*/ 992 h 1232"/>
                <a:gd name="T40" fmla="*/ 12 w 2401"/>
                <a:gd name="T41" fmla="*/ 1040 h 1232"/>
                <a:gd name="T42" fmla="*/ 132 w 2401"/>
                <a:gd name="T43" fmla="*/ 1034 h 1232"/>
                <a:gd name="T44" fmla="*/ 336 w 2401"/>
                <a:gd name="T45" fmla="*/ 980 h 1232"/>
                <a:gd name="T46" fmla="*/ 529 w 2401"/>
                <a:gd name="T47" fmla="*/ 896 h 1232"/>
                <a:gd name="T48" fmla="*/ 576 w 2401"/>
                <a:gd name="T49" fmla="*/ 872 h 1232"/>
                <a:gd name="T50" fmla="*/ 714 w 2401"/>
                <a:gd name="T51" fmla="*/ 848 h 1232"/>
                <a:gd name="T52" fmla="*/ 966 w 2401"/>
                <a:gd name="T53" fmla="*/ 794 h 1232"/>
                <a:gd name="T54" fmla="*/ 1212 w 2401"/>
                <a:gd name="T55" fmla="*/ 782 h 1232"/>
                <a:gd name="T56" fmla="*/ 1416 w 2401"/>
                <a:gd name="T57" fmla="*/ 872 h 1232"/>
                <a:gd name="T58" fmla="*/ 1464 w 2401"/>
                <a:gd name="T59" fmla="*/ 932 h 1232"/>
                <a:gd name="T60" fmla="*/ 1440 w 2401"/>
                <a:gd name="T61" fmla="*/ 992 h 1232"/>
                <a:gd name="T62" fmla="*/ 1302 w 2401"/>
                <a:gd name="T63" fmla="*/ 1040 h 1232"/>
                <a:gd name="T64" fmla="*/ 1158 w 2401"/>
                <a:gd name="T65" fmla="*/ 1100 h 1232"/>
                <a:gd name="T66" fmla="*/ 1093 w 2401"/>
                <a:gd name="T67" fmla="*/ 1148 h 1232"/>
                <a:gd name="T68" fmla="*/ 1075 w 2401"/>
                <a:gd name="T69" fmla="*/ 1208 h 1232"/>
                <a:gd name="T70" fmla="*/ 1093 w 2401"/>
                <a:gd name="T71" fmla="*/ 1232 h 1232"/>
                <a:gd name="T72" fmla="*/ 1152 w 2401"/>
                <a:gd name="T73" fmla="*/ 1226 h 1232"/>
                <a:gd name="T74" fmla="*/ 1332 w 2401"/>
                <a:gd name="T75" fmla="*/ 1208 h 1232"/>
                <a:gd name="T76" fmla="*/ 1434 w 2401"/>
                <a:gd name="T77" fmla="*/ 1184 h 1232"/>
                <a:gd name="T78" fmla="*/ 1464 w 2401"/>
                <a:gd name="T79" fmla="*/ 1172 h 1232"/>
                <a:gd name="T80" fmla="*/ 1578 w 2401"/>
                <a:gd name="T81" fmla="*/ 1130 h 1232"/>
                <a:gd name="T82" fmla="*/ 1758 w 2401"/>
                <a:gd name="T83" fmla="*/ 1064 h 1232"/>
                <a:gd name="T84" fmla="*/ 1872 w 2401"/>
                <a:gd name="T85" fmla="*/ 962 h 1232"/>
                <a:gd name="T86" fmla="*/ 1986 w 2401"/>
                <a:gd name="T87" fmla="*/ 800 h 1232"/>
                <a:gd name="T88" fmla="*/ 2166 w 2401"/>
                <a:gd name="T89" fmla="*/ 650 h 1232"/>
                <a:gd name="T90" fmla="*/ 2257 w 2401"/>
                <a:gd name="T91" fmla="*/ 590 h 1232"/>
                <a:gd name="T92" fmla="*/ 2400 w 2401"/>
                <a:gd name="T93" fmla="*/ 57 h 1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3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>
                <a:gd name="T0" fmla="*/ 965 w 1968"/>
                <a:gd name="T1" fmla="*/ 165 h 762"/>
                <a:gd name="T2" fmla="*/ 696 w 1968"/>
                <a:gd name="T3" fmla="*/ 200 h 762"/>
                <a:gd name="T4" fmla="*/ 693 w 1968"/>
                <a:gd name="T5" fmla="*/ 237 h 762"/>
                <a:gd name="T6" fmla="*/ 924 w 1968"/>
                <a:gd name="T7" fmla="*/ 258 h 762"/>
                <a:gd name="T8" fmla="*/ 993 w 1968"/>
                <a:gd name="T9" fmla="*/ 267 h 762"/>
                <a:gd name="T10" fmla="*/ 681 w 1968"/>
                <a:gd name="T11" fmla="*/ 291 h 762"/>
                <a:gd name="T12" fmla="*/ 633 w 1968"/>
                <a:gd name="T13" fmla="*/ 309 h 762"/>
                <a:gd name="T14" fmla="*/ 645 w 1968"/>
                <a:gd name="T15" fmla="*/ 336 h 762"/>
                <a:gd name="T16" fmla="*/ 672 w 1968"/>
                <a:gd name="T17" fmla="*/ 351 h 762"/>
                <a:gd name="T18" fmla="*/ 984 w 1968"/>
                <a:gd name="T19" fmla="*/ 333 h 762"/>
                <a:gd name="T20" fmla="*/ 1080 w 1968"/>
                <a:gd name="T21" fmla="*/ 357 h 762"/>
                <a:gd name="T22" fmla="*/ 624 w 1968"/>
                <a:gd name="T23" fmla="*/ 492 h 762"/>
                <a:gd name="T24" fmla="*/ 616 w 1968"/>
                <a:gd name="T25" fmla="*/ 536 h 762"/>
                <a:gd name="T26" fmla="*/ 8 w 1968"/>
                <a:gd name="T27" fmla="*/ 724 h 762"/>
                <a:gd name="T28" fmla="*/ 0 w 1968"/>
                <a:gd name="T29" fmla="*/ 756 h 762"/>
                <a:gd name="T30" fmla="*/ 27 w 1968"/>
                <a:gd name="T31" fmla="*/ 762 h 762"/>
                <a:gd name="T32" fmla="*/ 664 w 1968"/>
                <a:gd name="T33" fmla="*/ 564 h 762"/>
                <a:gd name="T34" fmla="*/ 856 w 1968"/>
                <a:gd name="T35" fmla="*/ 600 h 762"/>
                <a:gd name="T36" fmla="*/ 1158 w 1968"/>
                <a:gd name="T37" fmla="*/ 507 h 762"/>
                <a:gd name="T38" fmla="*/ 1434 w 1968"/>
                <a:gd name="T39" fmla="*/ 465 h 762"/>
                <a:gd name="T40" fmla="*/ 1572 w 1968"/>
                <a:gd name="T41" fmla="*/ 368 h 762"/>
                <a:gd name="T42" fmla="*/ 1712 w 1968"/>
                <a:gd name="T43" fmla="*/ 340 h 762"/>
                <a:gd name="T44" fmla="*/ 1856 w 1968"/>
                <a:gd name="T45" fmla="*/ 328 h 762"/>
                <a:gd name="T46" fmla="*/ 1968 w 1968"/>
                <a:gd name="T47" fmla="*/ 330 h 762"/>
                <a:gd name="T48" fmla="*/ 1968 w 1968"/>
                <a:gd name="T49" fmla="*/ 0 h 762"/>
                <a:gd name="T50" fmla="*/ 1934 w 1968"/>
                <a:gd name="T51" fmla="*/ 3 h 762"/>
                <a:gd name="T52" fmla="*/ 1832 w 1968"/>
                <a:gd name="T53" fmla="*/ 5 h 762"/>
                <a:gd name="T54" fmla="*/ 1682 w 1968"/>
                <a:gd name="T55" fmla="*/ 35 h 762"/>
                <a:gd name="T56" fmla="*/ 1643 w 1968"/>
                <a:gd name="T57" fmla="*/ 72 h 762"/>
                <a:gd name="T58" fmla="*/ 1392 w 1968"/>
                <a:gd name="T59" fmla="*/ 119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3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85 w 185"/>
                <a:gd name="T5" fmla="*/ 18 h 120"/>
                <a:gd name="T6" fmla="*/ 185 w 185"/>
                <a:gd name="T7" fmla="*/ 36 h 120"/>
                <a:gd name="T8" fmla="*/ 179 w 185"/>
                <a:gd name="T9" fmla="*/ 54 h 120"/>
                <a:gd name="T10" fmla="*/ 161 w 185"/>
                <a:gd name="T11" fmla="*/ 72 h 120"/>
                <a:gd name="T12" fmla="*/ 137 w 185"/>
                <a:gd name="T13" fmla="*/ 96 h 120"/>
                <a:gd name="T14" fmla="*/ 101 w 185"/>
                <a:gd name="T15" fmla="*/ 108 h 120"/>
                <a:gd name="T16" fmla="*/ 47 w 185"/>
                <a:gd name="T17" fmla="*/ 120 h 120"/>
                <a:gd name="T18" fmla="*/ 29 w 185"/>
                <a:gd name="T19" fmla="*/ 120 h 120"/>
                <a:gd name="T20" fmla="*/ 17 w 185"/>
                <a:gd name="T21" fmla="*/ 114 h 120"/>
                <a:gd name="T22" fmla="*/ 0 w 185"/>
                <a:gd name="T23" fmla="*/ 96 h 120"/>
                <a:gd name="T24" fmla="*/ 0 w 185"/>
                <a:gd name="T25" fmla="*/ 78 h 120"/>
                <a:gd name="T26" fmla="*/ 0 w 185"/>
                <a:gd name="T27" fmla="*/ 72 h 120"/>
                <a:gd name="T28" fmla="*/ 185 w 185"/>
                <a:gd name="T29" fmla="*/ 0 h 120"/>
                <a:gd name="T30" fmla="*/ 185 w 185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79 w 185"/>
                <a:gd name="T5" fmla="*/ 24 h 120"/>
                <a:gd name="T6" fmla="*/ 167 w 185"/>
                <a:gd name="T7" fmla="*/ 42 h 120"/>
                <a:gd name="T8" fmla="*/ 149 w 185"/>
                <a:gd name="T9" fmla="*/ 66 h 120"/>
                <a:gd name="T10" fmla="*/ 131 w 185"/>
                <a:gd name="T11" fmla="*/ 90 h 120"/>
                <a:gd name="T12" fmla="*/ 102 w 185"/>
                <a:gd name="T13" fmla="*/ 108 h 120"/>
                <a:gd name="T14" fmla="*/ 66 w 185"/>
                <a:gd name="T15" fmla="*/ 120 h 120"/>
                <a:gd name="T16" fmla="*/ 18 w 185"/>
                <a:gd name="T17" fmla="*/ 120 h 120"/>
                <a:gd name="T18" fmla="*/ 0 w 185"/>
                <a:gd name="T19" fmla="*/ 60 h 120"/>
                <a:gd name="T20" fmla="*/ 185 w 185"/>
                <a:gd name="T21" fmla="*/ 0 h 120"/>
                <a:gd name="T22" fmla="*/ 185 w 185"/>
                <a:gd name="T23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>
                <a:gd name="T0" fmla="*/ 0 w 526"/>
                <a:gd name="T1" fmla="*/ 275 h 275"/>
                <a:gd name="T2" fmla="*/ 0 w 526"/>
                <a:gd name="T3" fmla="*/ 269 h 275"/>
                <a:gd name="T4" fmla="*/ 6 w 526"/>
                <a:gd name="T5" fmla="*/ 251 h 275"/>
                <a:gd name="T6" fmla="*/ 6 w 526"/>
                <a:gd name="T7" fmla="*/ 239 h 275"/>
                <a:gd name="T8" fmla="*/ 12 w 526"/>
                <a:gd name="T9" fmla="*/ 227 h 275"/>
                <a:gd name="T10" fmla="*/ 18 w 526"/>
                <a:gd name="T11" fmla="*/ 221 h 275"/>
                <a:gd name="T12" fmla="*/ 36 w 526"/>
                <a:gd name="T13" fmla="*/ 215 h 275"/>
                <a:gd name="T14" fmla="*/ 77 w 526"/>
                <a:gd name="T15" fmla="*/ 203 h 275"/>
                <a:gd name="T16" fmla="*/ 137 w 526"/>
                <a:gd name="T17" fmla="*/ 179 h 275"/>
                <a:gd name="T18" fmla="*/ 209 w 526"/>
                <a:gd name="T19" fmla="*/ 143 h 275"/>
                <a:gd name="T20" fmla="*/ 251 w 526"/>
                <a:gd name="T21" fmla="*/ 120 h 275"/>
                <a:gd name="T22" fmla="*/ 299 w 526"/>
                <a:gd name="T23" fmla="*/ 96 h 275"/>
                <a:gd name="T24" fmla="*/ 394 w 526"/>
                <a:gd name="T25" fmla="*/ 48 h 275"/>
                <a:gd name="T26" fmla="*/ 442 w 526"/>
                <a:gd name="T27" fmla="*/ 30 h 275"/>
                <a:gd name="T28" fmla="*/ 478 w 526"/>
                <a:gd name="T29" fmla="*/ 12 h 275"/>
                <a:gd name="T30" fmla="*/ 502 w 526"/>
                <a:gd name="T31" fmla="*/ 6 h 275"/>
                <a:gd name="T32" fmla="*/ 520 w 526"/>
                <a:gd name="T33" fmla="*/ 0 h 275"/>
                <a:gd name="T34" fmla="*/ 526 w 526"/>
                <a:gd name="T35" fmla="*/ 0 h 275"/>
                <a:gd name="T36" fmla="*/ 520 w 526"/>
                <a:gd name="T37" fmla="*/ 6 h 275"/>
                <a:gd name="T38" fmla="*/ 508 w 526"/>
                <a:gd name="T39" fmla="*/ 12 h 275"/>
                <a:gd name="T40" fmla="*/ 484 w 526"/>
                <a:gd name="T41" fmla="*/ 24 h 275"/>
                <a:gd name="T42" fmla="*/ 460 w 526"/>
                <a:gd name="T43" fmla="*/ 42 h 275"/>
                <a:gd name="T44" fmla="*/ 436 w 526"/>
                <a:gd name="T45" fmla="*/ 54 h 275"/>
                <a:gd name="T46" fmla="*/ 394 w 526"/>
                <a:gd name="T47" fmla="*/ 78 h 275"/>
                <a:gd name="T48" fmla="*/ 340 w 526"/>
                <a:gd name="T49" fmla="*/ 108 h 275"/>
                <a:gd name="T50" fmla="*/ 275 w 526"/>
                <a:gd name="T51" fmla="*/ 143 h 275"/>
                <a:gd name="T52" fmla="*/ 131 w 526"/>
                <a:gd name="T53" fmla="*/ 221 h 275"/>
                <a:gd name="T54" fmla="*/ 65 w 526"/>
                <a:gd name="T55" fmla="*/ 251 h 275"/>
                <a:gd name="T56" fmla="*/ 0 w 526"/>
                <a:gd name="T57" fmla="*/ 275 h 275"/>
                <a:gd name="T58" fmla="*/ 0 w 526"/>
                <a:gd name="T59" fmla="*/ 27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>
                <a:gd name="T0" fmla="*/ 48 w 718"/>
                <a:gd name="T1" fmla="*/ 216 h 306"/>
                <a:gd name="T2" fmla="*/ 30 w 718"/>
                <a:gd name="T3" fmla="*/ 252 h 306"/>
                <a:gd name="T4" fmla="*/ 12 w 718"/>
                <a:gd name="T5" fmla="*/ 282 h 306"/>
                <a:gd name="T6" fmla="*/ 6 w 718"/>
                <a:gd name="T7" fmla="*/ 300 h 306"/>
                <a:gd name="T8" fmla="*/ 0 w 718"/>
                <a:gd name="T9" fmla="*/ 306 h 306"/>
                <a:gd name="T10" fmla="*/ 48 w 718"/>
                <a:gd name="T11" fmla="*/ 276 h 306"/>
                <a:gd name="T12" fmla="*/ 84 w 718"/>
                <a:gd name="T13" fmla="*/ 252 h 306"/>
                <a:gd name="T14" fmla="*/ 108 w 718"/>
                <a:gd name="T15" fmla="*/ 234 h 306"/>
                <a:gd name="T16" fmla="*/ 120 w 718"/>
                <a:gd name="T17" fmla="*/ 228 h 306"/>
                <a:gd name="T18" fmla="*/ 126 w 718"/>
                <a:gd name="T19" fmla="*/ 228 h 306"/>
                <a:gd name="T20" fmla="*/ 144 w 718"/>
                <a:gd name="T21" fmla="*/ 222 h 306"/>
                <a:gd name="T22" fmla="*/ 168 w 718"/>
                <a:gd name="T23" fmla="*/ 216 h 306"/>
                <a:gd name="T24" fmla="*/ 198 w 718"/>
                <a:gd name="T25" fmla="*/ 204 h 306"/>
                <a:gd name="T26" fmla="*/ 275 w 718"/>
                <a:gd name="T27" fmla="*/ 180 h 306"/>
                <a:gd name="T28" fmla="*/ 371 w 718"/>
                <a:gd name="T29" fmla="*/ 156 h 306"/>
                <a:gd name="T30" fmla="*/ 461 w 718"/>
                <a:gd name="T31" fmla="*/ 126 h 306"/>
                <a:gd name="T32" fmla="*/ 544 w 718"/>
                <a:gd name="T33" fmla="*/ 102 h 306"/>
                <a:gd name="T34" fmla="*/ 574 w 718"/>
                <a:gd name="T35" fmla="*/ 90 h 306"/>
                <a:gd name="T36" fmla="*/ 604 w 718"/>
                <a:gd name="T37" fmla="*/ 84 h 306"/>
                <a:gd name="T38" fmla="*/ 622 w 718"/>
                <a:gd name="T39" fmla="*/ 78 h 306"/>
                <a:gd name="T40" fmla="*/ 628 w 718"/>
                <a:gd name="T41" fmla="*/ 72 h 306"/>
                <a:gd name="T42" fmla="*/ 634 w 718"/>
                <a:gd name="T43" fmla="*/ 66 h 306"/>
                <a:gd name="T44" fmla="*/ 652 w 718"/>
                <a:gd name="T45" fmla="*/ 60 h 306"/>
                <a:gd name="T46" fmla="*/ 694 w 718"/>
                <a:gd name="T47" fmla="*/ 30 h 306"/>
                <a:gd name="T48" fmla="*/ 712 w 718"/>
                <a:gd name="T49" fmla="*/ 18 h 306"/>
                <a:gd name="T50" fmla="*/ 718 w 718"/>
                <a:gd name="T51" fmla="*/ 6 h 306"/>
                <a:gd name="T52" fmla="*/ 712 w 718"/>
                <a:gd name="T53" fmla="*/ 0 h 306"/>
                <a:gd name="T54" fmla="*/ 688 w 718"/>
                <a:gd name="T55" fmla="*/ 0 h 306"/>
                <a:gd name="T56" fmla="*/ 628 w 718"/>
                <a:gd name="T57" fmla="*/ 0 h 306"/>
                <a:gd name="T58" fmla="*/ 580 w 718"/>
                <a:gd name="T59" fmla="*/ 0 h 306"/>
                <a:gd name="T60" fmla="*/ 544 w 718"/>
                <a:gd name="T61" fmla="*/ 0 h 306"/>
                <a:gd name="T62" fmla="*/ 514 w 718"/>
                <a:gd name="T63" fmla="*/ 18 h 306"/>
                <a:gd name="T64" fmla="*/ 485 w 718"/>
                <a:gd name="T65" fmla="*/ 42 h 306"/>
                <a:gd name="T66" fmla="*/ 467 w 718"/>
                <a:gd name="T67" fmla="*/ 54 h 306"/>
                <a:gd name="T68" fmla="*/ 449 w 718"/>
                <a:gd name="T69" fmla="*/ 60 h 306"/>
                <a:gd name="T70" fmla="*/ 425 w 718"/>
                <a:gd name="T71" fmla="*/ 60 h 306"/>
                <a:gd name="T72" fmla="*/ 389 w 718"/>
                <a:gd name="T73" fmla="*/ 66 h 306"/>
                <a:gd name="T74" fmla="*/ 347 w 718"/>
                <a:gd name="T75" fmla="*/ 84 h 306"/>
                <a:gd name="T76" fmla="*/ 311 w 718"/>
                <a:gd name="T77" fmla="*/ 108 h 306"/>
                <a:gd name="T78" fmla="*/ 287 w 718"/>
                <a:gd name="T79" fmla="*/ 126 h 306"/>
                <a:gd name="T80" fmla="*/ 275 w 718"/>
                <a:gd name="T81" fmla="*/ 132 h 306"/>
                <a:gd name="T82" fmla="*/ 257 w 718"/>
                <a:gd name="T83" fmla="*/ 138 h 306"/>
                <a:gd name="T84" fmla="*/ 221 w 718"/>
                <a:gd name="T85" fmla="*/ 138 h 306"/>
                <a:gd name="T86" fmla="*/ 186 w 718"/>
                <a:gd name="T87" fmla="*/ 138 h 306"/>
                <a:gd name="T88" fmla="*/ 180 w 718"/>
                <a:gd name="T89" fmla="*/ 138 h 306"/>
                <a:gd name="T90" fmla="*/ 174 w 718"/>
                <a:gd name="T91" fmla="*/ 138 h 306"/>
                <a:gd name="T92" fmla="*/ 114 w 718"/>
                <a:gd name="T93" fmla="*/ 162 h 306"/>
                <a:gd name="T94" fmla="*/ 48 w 718"/>
                <a:gd name="T95" fmla="*/ 216 h 306"/>
                <a:gd name="T96" fmla="*/ 48 w 718"/>
                <a:gd name="T97" fmla="*/ 21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>
                <a:gd name="T0" fmla="*/ 2231 w 2392"/>
                <a:gd name="T1" fmla="*/ 54 h 881"/>
                <a:gd name="T2" fmla="*/ 2189 w 2392"/>
                <a:gd name="T3" fmla="*/ 54 h 881"/>
                <a:gd name="T4" fmla="*/ 2147 w 2392"/>
                <a:gd name="T5" fmla="*/ 66 h 881"/>
                <a:gd name="T6" fmla="*/ 2021 w 2392"/>
                <a:gd name="T7" fmla="*/ 101 h 881"/>
                <a:gd name="T8" fmla="*/ 1956 w 2392"/>
                <a:gd name="T9" fmla="*/ 119 h 881"/>
                <a:gd name="T10" fmla="*/ 1860 w 2392"/>
                <a:gd name="T11" fmla="*/ 167 h 881"/>
                <a:gd name="T12" fmla="*/ 1836 w 2392"/>
                <a:gd name="T13" fmla="*/ 245 h 881"/>
                <a:gd name="T14" fmla="*/ 1842 w 2392"/>
                <a:gd name="T15" fmla="*/ 305 h 881"/>
                <a:gd name="T16" fmla="*/ 1758 w 2392"/>
                <a:gd name="T17" fmla="*/ 317 h 881"/>
                <a:gd name="T18" fmla="*/ 1597 w 2392"/>
                <a:gd name="T19" fmla="*/ 263 h 881"/>
                <a:gd name="T20" fmla="*/ 1507 w 2392"/>
                <a:gd name="T21" fmla="*/ 257 h 881"/>
                <a:gd name="T22" fmla="*/ 1399 w 2392"/>
                <a:gd name="T23" fmla="*/ 311 h 881"/>
                <a:gd name="T24" fmla="*/ 1334 w 2392"/>
                <a:gd name="T25" fmla="*/ 353 h 881"/>
                <a:gd name="T26" fmla="*/ 1310 w 2392"/>
                <a:gd name="T27" fmla="*/ 359 h 881"/>
                <a:gd name="T28" fmla="*/ 1214 w 2392"/>
                <a:gd name="T29" fmla="*/ 371 h 881"/>
                <a:gd name="T30" fmla="*/ 1160 w 2392"/>
                <a:gd name="T31" fmla="*/ 365 h 881"/>
                <a:gd name="T32" fmla="*/ 1053 w 2392"/>
                <a:gd name="T33" fmla="*/ 371 h 881"/>
                <a:gd name="T34" fmla="*/ 957 w 2392"/>
                <a:gd name="T35" fmla="*/ 383 h 881"/>
                <a:gd name="T36" fmla="*/ 921 w 2392"/>
                <a:gd name="T37" fmla="*/ 401 h 881"/>
                <a:gd name="T38" fmla="*/ 819 w 2392"/>
                <a:gd name="T39" fmla="*/ 419 h 881"/>
                <a:gd name="T40" fmla="*/ 778 w 2392"/>
                <a:gd name="T41" fmla="*/ 419 h 881"/>
                <a:gd name="T42" fmla="*/ 664 w 2392"/>
                <a:gd name="T43" fmla="*/ 437 h 881"/>
                <a:gd name="T44" fmla="*/ 598 w 2392"/>
                <a:gd name="T45" fmla="*/ 473 h 881"/>
                <a:gd name="T46" fmla="*/ 503 w 2392"/>
                <a:gd name="T47" fmla="*/ 467 h 881"/>
                <a:gd name="T48" fmla="*/ 431 w 2392"/>
                <a:gd name="T49" fmla="*/ 491 h 881"/>
                <a:gd name="T50" fmla="*/ 413 w 2392"/>
                <a:gd name="T51" fmla="*/ 539 h 881"/>
                <a:gd name="T52" fmla="*/ 347 w 2392"/>
                <a:gd name="T53" fmla="*/ 569 h 881"/>
                <a:gd name="T54" fmla="*/ 222 w 2392"/>
                <a:gd name="T55" fmla="*/ 599 h 881"/>
                <a:gd name="T56" fmla="*/ 138 w 2392"/>
                <a:gd name="T57" fmla="*/ 647 h 881"/>
                <a:gd name="T58" fmla="*/ 108 w 2392"/>
                <a:gd name="T59" fmla="*/ 659 h 881"/>
                <a:gd name="T60" fmla="*/ 0 w 2392"/>
                <a:gd name="T61" fmla="*/ 671 h 881"/>
                <a:gd name="T62" fmla="*/ 84 w 2392"/>
                <a:gd name="T63" fmla="*/ 695 h 881"/>
                <a:gd name="T64" fmla="*/ 263 w 2392"/>
                <a:gd name="T65" fmla="*/ 653 h 881"/>
                <a:gd name="T66" fmla="*/ 473 w 2392"/>
                <a:gd name="T67" fmla="*/ 569 h 881"/>
                <a:gd name="T68" fmla="*/ 568 w 2392"/>
                <a:gd name="T69" fmla="*/ 521 h 881"/>
                <a:gd name="T70" fmla="*/ 646 w 2392"/>
                <a:gd name="T71" fmla="*/ 515 h 881"/>
                <a:gd name="T72" fmla="*/ 873 w 2392"/>
                <a:gd name="T73" fmla="*/ 461 h 881"/>
                <a:gd name="T74" fmla="*/ 1148 w 2392"/>
                <a:gd name="T75" fmla="*/ 425 h 881"/>
                <a:gd name="T76" fmla="*/ 1292 w 2392"/>
                <a:gd name="T77" fmla="*/ 461 h 881"/>
                <a:gd name="T78" fmla="*/ 1417 w 2392"/>
                <a:gd name="T79" fmla="*/ 533 h 881"/>
                <a:gd name="T80" fmla="*/ 1435 w 2392"/>
                <a:gd name="T81" fmla="*/ 617 h 881"/>
                <a:gd name="T82" fmla="*/ 1376 w 2392"/>
                <a:gd name="T83" fmla="*/ 653 h 881"/>
                <a:gd name="T84" fmla="*/ 1226 w 2392"/>
                <a:gd name="T85" fmla="*/ 701 h 881"/>
                <a:gd name="T86" fmla="*/ 1112 w 2392"/>
                <a:gd name="T87" fmla="*/ 755 h 881"/>
                <a:gd name="T88" fmla="*/ 1065 w 2392"/>
                <a:gd name="T89" fmla="*/ 809 h 881"/>
                <a:gd name="T90" fmla="*/ 1077 w 2392"/>
                <a:gd name="T91" fmla="*/ 869 h 881"/>
                <a:gd name="T92" fmla="*/ 1106 w 2392"/>
                <a:gd name="T93" fmla="*/ 881 h 881"/>
                <a:gd name="T94" fmla="*/ 1208 w 2392"/>
                <a:gd name="T95" fmla="*/ 869 h 881"/>
                <a:gd name="T96" fmla="*/ 1388 w 2392"/>
                <a:gd name="T97" fmla="*/ 857 h 881"/>
                <a:gd name="T98" fmla="*/ 1441 w 2392"/>
                <a:gd name="T99" fmla="*/ 851 h 881"/>
                <a:gd name="T100" fmla="*/ 1483 w 2392"/>
                <a:gd name="T101" fmla="*/ 833 h 881"/>
                <a:gd name="T102" fmla="*/ 1675 w 2392"/>
                <a:gd name="T103" fmla="*/ 743 h 881"/>
                <a:gd name="T104" fmla="*/ 1806 w 2392"/>
                <a:gd name="T105" fmla="*/ 689 h 881"/>
                <a:gd name="T106" fmla="*/ 1884 w 2392"/>
                <a:gd name="T107" fmla="*/ 581 h 881"/>
                <a:gd name="T108" fmla="*/ 2039 w 2392"/>
                <a:gd name="T109" fmla="*/ 389 h 881"/>
                <a:gd name="T110" fmla="*/ 2207 w 2392"/>
                <a:gd name="T111" fmla="*/ 269 h 881"/>
                <a:gd name="T112" fmla="*/ 2249 w 2392"/>
                <a:gd name="T113" fmla="*/ 239 h 881"/>
                <a:gd name="T114" fmla="*/ 2392 w 2392"/>
                <a:gd name="T115" fmla="*/ 0 h 881"/>
                <a:gd name="T116" fmla="*/ 2302 w 2392"/>
                <a:gd name="T117" fmla="*/ 36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>
                <a:gd name="T0" fmla="*/ 30 w 550"/>
                <a:gd name="T1" fmla="*/ 245 h 257"/>
                <a:gd name="T2" fmla="*/ 18 w 550"/>
                <a:gd name="T3" fmla="*/ 251 h 257"/>
                <a:gd name="T4" fmla="*/ 6 w 550"/>
                <a:gd name="T5" fmla="*/ 257 h 257"/>
                <a:gd name="T6" fmla="*/ 0 w 550"/>
                <a:gd name="T7" fmla="*/ 257 h 257"/>
                <a:gd name="T8" fmla="*/ 305 w 550"/>
                <a:gd name="T9" fmla="*/ 113 h 257"/>
                <a:gd name="T10" fmla="*/ 520 w 550"/>
                <a:gd name="T11" fmla="*/ 0 h 257"/>
                <a:gd name="T12" fmla="*/ 526 w 550"/>
                <a:gd name="T13" fmla="*/ 6 h 257"/>
                <a:gd name="T14" fmla="*/ 544 w 550"/>
                <a:gd name="T15" fmla="*/ 18 h 257"/>
                <a:gd name="T16" fmla="*/ 550 w 550"/>
                <a:gd name="T17" fmla="*/ 24 h 257"/>
                <a:gd name="T18" fmla="*/ 550 w 550"/>
                <a:gd name="T19" fmla="*/ 36 h 257"/>
                <a:gd name="T20" fmla="*/ 544 w 550"/>
                <a:gd name="T21" fmla="*/ 42 h 257"/>
                <a:gd name="T22" fmla="*/ 526 w 550"/>
                <a:gd name="T23" fmla="*/ 54 h 257"/>
                <a:gd name="T24" fmla="*/ 514 w 550"/>
                <a:gd name="T25" fmla="*/ 60 h 257"/>
                <a:gd name="T26" fmla="*/ 502 w 550"/>
                <a:gd name="T27" fmla="*/ 66 h 257"/>
                <a:gd name="T28" fmla="*/ 448 w 550"/>
                <a:gd name="T29" fmla="*/ 84 h 257"/>
                <a:gd name="T30" fmla="*/ 382 w 550"/>
                <a:gd name="T31" fmla="*/ 113 h 257"/>
                <a:gd name="T32" fmla="*/ 305 w 550"/>
                <a:gd name="T33" fmla="*/ 143 h 257"/>
                <a:gd name="T34" fmla="*/ 227 w 550"/>
                <a:gd name="T35" fmla="*/ 173 h 257"/>
                <a:gd name="T36" fmla="*/ 149 w 550"/>
                <a:gd name="T37" fmla="*/ 203 h 257"/>
                <a:gd name="T38" fmla="*/ 83 w 550"/>
                <a:gd name="T39" fmla="*/ 227 h 257"/>
                <a:gd name="T40" fmla="*/ 30 w 550"/>
                <a:gd name="T41" fmla="*/ 245 h 257"/>
                <a:gd name="T42" fmla="*/ 30 w 550"/>
                <a:gd name="T43" fmla="*/ 245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>
                <a:gd name="T0" fmla="*/ 0 w 5"/>
                <a:gd name="T1" fmla="*/ 5 w 5"/>
                <a:gd name="T2" fmla="*/ 0 w 5"/>
                <a:gd name="T3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>
                <a:gd name="T0" fmla="*/ 659 w 716"/>
                <a:gd name="T1" fmla="*/ 6 h 383"/>
                <a:gd name="T2" fmla="*/ 588 w 716"/>
                <a:gd name="T3" fmla="*/ 42 h 383"/>
                <a:gd name="T4" fmla="*/ 515 w 716"/>
                <a:gd name="T5" fmla="*/ 84 h 383"/>
                <a:gd name="T6" fmla="*/ 509 w 716"/>
                <a:gd name="T7" fmla="*/ 90 h 383"/>
                <a:gd name="T8" fmla="*/ 485 w 716"/>
                <a:gd name="T9" fmla="*/ 102 h 383"/>
                <a:gd name="T10" fmla="*/ 455 w 716"/>
                <a:gd name="T11" fmla="*/ 120 h 383"/>
                <a:gd name="T12" fmla="*/ 425 w 716"/>
                <a:gd name="T13" fmla="*/ 138 h 383"/>
                <a:gd name="T14" fmla="*/ 371 w 716"/>
                <a:gd name="T15" fmla="*/ 168 h 383"/>
                <a:gd name="T16" fmla="*/ 306 w 716"/>
                <a:gd name="T17" fmla="*/ 198 h 383"/>
                <a:gd name="T18" fmla="*/ 186 w 716"/>
                <a:gd name="T19" fmla="*/ 251 h 383"/>
                <a:gd name="T20" fmla="*/ 131 w 716"/>
                <a:gd name="T21" fmla="*/ 269 h 383"/>
                <a:gd name="T22" fmla="*/ 89 w 716"/>
                <a:gd name="T23" fmla="*/ 287 h 383"/>
                <a:gd name="T24" fmla="*/ 53 w 716"/>
                <a:gd name="T25" fmla="*/ 305 h 383"/>
                <a:gd name="T26" fmla="*/ 36 w 716"/>
                <a:gd name="T27" fmla="*/ 311 h 383"/>
                <a:gd name="T28" fmla="*/ 12 w 716"/>
                <a:gd name="T29" fmla="*/ 329 h 383"/>
                <a:gd name="T30" fmla="*/ 0 w 716"/>
                <a:gd name="T31" fmla="*/ 353 h 383"/>
                <a:gd name="T32" fmla="*/ 0 w 716"/>
                <a:gd name="T33" fmla="*/ 371 h 383"/>
                <a:gd name="T34" fmla="*/ 0 w 716"/>
                <a:gd name="T35" fmla="*/ 383 h 383"/>
                <a:gd name="T36" fmla="*/ 0 w 716"/>
                <a:gd name="T37" fmla="*/ 383 h 383"/>
                <a:gd name="T38" fmla="*/ 12 w 716"/>
                <a:gd name="T39" fmla="*/ 371 h 383"/>
                <a:gd name="T40" fmla="*/ 30 w 716"/>
                <a:gd name="T41" fmla="*/ 353 h 383"/>
                <a:gd name="T42" fmla="*/ 53 w 716"/>
                <a:gd name="T43" fmla="*/ 335 h 383"/>
                <a:gd name="T44" fmla="*/ 77 w 716"/>
                <a:gd name="T45" fmla="*/ 317 h 383"/>
                <a:gd name="T46" fmla="*/ 101 w 716"/>
                <a:gd name="T47" fmla="*/ 311 h 383"/>
                <a:gd name="T48" fmla="*/ 131 w 716"/>
                <a:gd name="T49" fmla="*/ 299 h 383"/>
                <a:gd name="T50" fmla="*/ 204 w 716"/>
                <a:gd name="T51" fmla="*/ 269 h 383"/>
                <a:gd name="T52" fmla="*/ 240 w 716"/>
                <a:gd name="T53" fmla="*/ 251 h 383"/>
                <a:gd name="T54" fmla="*/ 270 w 716"/>
                <a:gd name="T55" fmla="*/ 239 h 383"/>
                <a:gd name="T56" fmla="*/ 294 w 716"/>
                <a:gd name="T57" fmla="*/ 228 h 383"/>
                <a:gd name="T58" fmla="*/ 312 w 716"/>
                <a:gd name="T59" fmla="*/ 222 h 383"/>
                <a:gd name="T60" fmla="*/ 330 w 716"/>
                <a:gd name="T61" fmla="*/ 210 h 383"/>
                <a:gd name="T62" fmla="*/ 365 w 716"/>
                <a:gd name="T63" fmla="*/ 186 h 383"/>
                <a:gd name="T64" fmla="*/ 419 w 716"/>
                <a:gd name="T65" fmla="*/ 156 h 383"/>
                <a:gd name="T66" fmla="*/ 473 w 716"/>
                <a:gd name="T67" fmla="*/ 120 h 383"/>
                <a:gd name="T68" fmla="*/ 527 w 716"/>
                <a:gd name="T69" fmla="*/ 90 h 383"/>
                <a:gd name="T70" fmla="*/ 576 w 716"/>
                <a:gd name="T71" fmla="*/ 60 h 383"/>
                <a:gd name="T72" fmla="*/ 612 w 716"/>
                <a:gd name="T73" fmla="*/ 42 h 383"/>
                <a:gd name="T74" fmla="*/ 629 w 716"/>
                <a:gd name="T75" fmla="*/ 36 h 383"/>
                <a:gd name="T76" fmla="*/ 647 w 716"/>
                <a:gd name="T77" fmla="*/ 30 h 383"/>
                <a:gd name="T78" fmla="*/ 677 w 716"/>
                <a:gd name="T79" fmla="*/ 18 h 383"/>
                <a:gd name="T80" fmla="*/ 701 w 716"/>
                <a:gd name="T81" fmla="*/ 6 h 383"/>
                <a:gd name="T82" fmla="*/ 713 w 716"/>
                <a:gd name="T83" fmla="*/ 0 h 383"/>
                <a:gd name="T84" fmla="*/ 713 w 716"/>
                <a:gd name="T85" fmla="*/ 0 h 383"/>
                <a:gd name="T86" fmla="*/ 659 w 716"/>
                <a:gd name="T87" fmla="*/ 6 h 383"/>
                <a:gd name="T88" fmla="*/ 716 w 716"/>
                <a:gd name="T89" fmla="*/ 63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>
                <a:gd name="T0" fmla="*/ 6 w 318"/>
                <a:gd name="T1" fmla="*/ 225 h 225"/>
                <a:gd name="T2" fmla="*/ 0 w 318"/>
                <a:gd name="T3" fmla="*/ 195 h 225"/>
                <a:gd name="T4" fmla="*/ 315 w 318"/>
                <a:gd name="T5" fmla="*/ 0 h 225"/>
                <a:gd name="T6" fmla="*/ 303 w 318"/>
                <a:gd name="T7" fmla="*/ 27 h 225"/>
                <a:gd name="T8" fmla="*/ 318 w 318"/>
                <a:gd name="T9" fmla="*/ 42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>
                <a:gd name="T0" fmla="*/ 1050 w 2595"/>
                <a:gd name="T1" fmla="*/ 657 h 933"/>
                <a:gd name="T2" fmla="*/ 1581 w 2595"/>
                <a:gd name="T3" fmla="*/ 690 h 933"/>
                <a:gd name="T4" fmla="*/ 1671 w 2595"/>
                <a:gd name="T5" fmla="*/ 723 h 933"/>
                <a:gd name="T6" fmla="*/ 1176 w 2595"/>
                <a:gd name="T7" fmla="*/ 621 h 933"/>
                <a:gd name="T8" fmla="*/ 1854 w 2595"/>
                <a:gd name="T9" fmla="*/ 567 h 933"/>
                <a:gd name="T10" fmla="*/ 1869 w 2595"/>
                <a:gd name="T11" fmla="*/ 612 h 933"/>
                <a:gd name="T12" fmla="*/ 2103 w 2595"/>
                <a:gd name="T13" fmla="*/ 861 h 933"/>
                <a:gd name="T14" fmla="*/ 1883 w 2595"/>
                <a:gd name="T15" fmla="*/ 520 h 933"/>
                <a:gd name="T16" fmla="*/ 1842 w 2595"/>
                <a:gd name="T17" fmla="*/ 490 h 933"/>
                <a:gd name="T18" fmla="*/ 1770 w 2595"/>
                <a:gd name="T19" fmla="*/ 466 h 933"/>
                <a:gd name="T20" fmla="*/ 1740 w 2595"/>
                <a:gd name="T21" fmla="*/ 448 h 933"/>
                <a:gd name="T22" fmla="*/ 1758 w 2595"/>
                <a:gd name="T23" fmla="*/ 436 h 933"/>
                <a:gd name="T24" fmla="*/ 1830 w 2595"/>
                <a:gd name="T25" fmla="*/ 430 h 933"/>
                <a:gd name="T26" fmla="*/ 1877 w 2595"/>
                <a:gd name="T27" fmla="*/ 424 h 933"/>
                <a:gd name="T28" fmla="*/ 1955 w 2595"/>
                <a:gd name="T29" fmla="*/ 394 h 933"/>
                <a:gd name="T30" fmla="*/ 2052 w 2595"/>
                <a:gd name="T31" fmla="*/ 396 h 933"/>
                <a:gd name="T32" fmla="*/ 2253 w 2595"/>
                <a:gd name="T33" fmla="*/ 732 h 933"/>
                <a:gd name="T34" fmla="*/ 2415 w 2595"/>
                <a:gd name="T35" fmla="*/ 933 h 933"/>
                <a:gd name="T36" fmla="*/ 2397 w 2595"/>
                <a:gd name="T37" fmla="*/ 828 h 933"/>
                <a:gd name="T38" fmla="*/ 2088 w 2595"/>
                <a:gd name="T39" fmla="*/ 400 h 933"/>
                <a:gd name="T40" fmla="*/ 2046 w 2595"/>
                <a:gd name="T41" fmla="*/ 346 h 933"/>
                <a:gd name="T42" fmla="*/ 1997 w 2595"/>
                <a:gd name="T43" fmla="*/ 304 h 933"/>
                <a:gd name="T44" fmla="*/ 1967 w 2595"/>
                <a:gd name="T45" fmla="*/ 286 h 933"/>
                <a:gd name="T46" fmla="*/ 1973 w 2595"/>
                <a:gd name="T47" fmla="*/ 286 h 933"/>
                <a:gd name="T48" fmla="*/ 2009 w 2595"/>
                <a:gd name="T49" fmla="*/ 286 h 933"/>
                <a:gd name="T50" fmla="*/ 2082 w 2595"/>
                <a:gd name="T51" fmla="*/ 322 h 933"/>
                <a:gd name="T52" fmla="*/ 2199 w 2595"/>
                <a:gd name="T53" fmla="*/ 384 h 933"/>
                <a:gd name="T54" fmla="*/ 2394 w 2595"/>
                <a:gd name="T55" fmla="*/ 448 h 933"/>
                <a:gd name="T56" fmla="*/ 2595 w 2595"/>
                <a:gd name="T57" fmla="*/ 516 h 933"/>
                <a:gd name="T58" fmla="*/ 2388 w 2595"/>
                <a:gd name="T59" fmla="*/ 424 h 933"/>
                <a:gd name="T60" fmla="*/ 2219 w 2595"/>
                <a:gd name="T61" fmla="*/ 340 h 933"/>
                <a:gd name="T62" fmla="*/ 2052 w 2595"/>
                <a:gd name="T63" fmla="*/ 280 h 933"/>
                <a:gd name="T64" fmla="*/ 1955 w 2595"/>
                <a:gd name="T65" fmla="*/ 262 h 933"/>
                <a:gd name="T66" fmla="*/ 1877 w 2595"/>
                <a:gd name="T67" fmla="*/ 274 h 933"/>
                <a:gd name="T68" fmla="*/ 1752 w 2595"/>
                <a:gd name="T69" fmla="*/ 274 h 933"/>
                <a:gd name="T70" fmla="*/ 1661 w 2595"/>
                <a:gd name="T71" fmla="*/ 292 h 933"/>
                <a:gd name="T72" fmla="*/ 1607 w 2595"/>
                <a:gd name="T73" fmla="*/ 316 h 933"/>
                <a:gd name="T74" fmla="*/ 1589 w 2595"/>
                <a:gd name="T75" fmla="*/ 322 h 933"/>
                <a:gd name="T76" fmla="*/ 1409 w 2595"/>
                <a:gd name="T77" fmla="*/ 358 h 933"/>
                <a:gd name="T78" fmla="*/ 1152 w 2595"/>
                <a:gd name="T79" fmla="*/ 442 h 933"/>
                <a:gd name="T80" fmla="*/ 966 w 2595"/>
                <a:gd name="T81" fmla="*/ 460 h 933"/>
                <a:gd name="T82" fmla="*/ 870 w 2595"/>
                <a:gd name="T83" fmla="*/ 442 h 933"/>
                <a:gd name="T84" fmla="*/ 828 w 2595"/>
                <a:gd name="T85" fmla="*/ 430 h 933"/>
                <a:gd name="T86" fmla="*/ 743 w 2595"/>
                <a:gd name="T87" fmla="*/ 388 h 933"/>
                <a:gd name="T88" fmla="*/ 636 w 2595"/>
                <a:gd name="T89" fmla="*/ 334 h 933"/>
                <a:gd name="T90" fmla="*/ 467 w 2595"/>
                <a:gd name="T91" fmla="*/ 256 h 933"/>
                <a:gd name="T92" fmla="*/ 0 w 2595"/>
                <a:gd name="T93" fmla="*/ 0 h 933"/>
                <a:gd name="T94" fmla="*/ 585 w 2595"/>
                <a:gd name="T95" fmla="*/ 390 h 933"/>
                <a:gd name="T96" fmla="*/ 849 w 2595"/>
                <a:gd name="T97" fmla="*/ 543 h 933"/>
                <a:gd name="T98" fmla="*/ 897 w 2595"/>
                <a:gd name="T99" fmla="*/ 621 h 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>
                <a:gd name="T0" fmla="*/ 2370 w 2723"/>
                <a:gd name="T1" fmla="*/ 72 h 1091"/>
                <a:gd name="T2" fmla="*/ 2597 w 2723"/>
                <a:gd name="T3" fmla="*/ 198 h 1091"/>
                <a:gd name="T4" fmla="*/ 2639 w 2723"/>
                <a:gd name="T5" fmla="*/ 276 h 1091"/>
                <a:gd name="T6" fmla="*/ 2453 w 2723"/>
                <a:gd name="T7" fmla="*/ 264 h 1091"/>
                <a:gd name="T8" fmla="*/ 2297 w 2723"/>
                <a:gd name="T9" fmla="*/ 204 h 1091"/>
                <a:gd name="T10" fmla="*/ 2112 w 2723"/>
                <a:gd name="T11" fmla="*/ 66 h 1091"/>
                <a:gd name="T12" fmla="*/ 2088 w 2723"/>
                <a:gd name="T13" fmla="*/ 72 h 1091"/>
                <a:gd name="T14" fmla="*/ 2106 w 2723"/>
                <a:gd name="T15" fmla="*/ 114 h 1091"/>
                <a:gd name="T16" fmla="*/ 2412 w 2723"/>
                <a:gd name="T17" fmla="*/ 552 h 1091"/>
                <a:gd name="T18" fmla="*/ 2279 w 2723"/>
                <a:gd name="T19" fmla="*/ 564 h 1091"/>
                <a:gd name="T20" fmla="*/ 2189 w 2723"/>
                <a:gd name="T21" fmla="*/ 492 h 1091"/>
                <a:gd name="T22" fmla="*/ 2058 w 2723"/>
                <a:gd name="T23" fmla="*/ 330 h 1091"/>
                <a:gd name="T24" fmla="*/ 1991 w 2723"/>
                <a:gd name="T25" fmla="*/ 234 h 1091"/>
                <a:gd name="T26" fmla="*/ 1949 w 2723"/>
                <a:gd name="T27" fmla="*/ 174 h 1091"/>
                <a:gd name="T28" fmla="*/ 1824 w 2723"/>
                <a:gd name="T29" fmla="*/ 132 h 1091"/>
                <a:gd name="T30" fmla="*/ 1794 w 2723"/>
                <a:gd name="T31" fmla="*/ 144 h 1091"/>
                <a:gd name="T32" fmla="*/ 1895 w 2723"/>
                <a:gd name="T33" fmla="*/ 222 h 1091"/>
                <a:gd name="T34" fmla="*/ 1943 w 2723"/>
                <a:gd name="T35" fmla="*/ 366 h 1091"/>
                <a:gd name="T36" fmla="*/ 2064 w 2723"/>
                <a:gd name="T37" fmla="*/ 630 h 1091"/>
                <a:gd name="T38" fmla="*/ 2052 w 2723"/>
                <a:gd name="T39" fmla="*/ 695 h 1091"/>
                <a:gd name="T40" fmla="*/ 1955 w 2723"/>
                <a:gd name="T41" fmla="*/ 683 h 1091"/>
                <a:gd name="T42" fmla="*/ 1913 w 2723"/>
                <a:gd name="T43" fmla="*/ 636 h 1091"/>
                <a:gd name="T44" fmla="*/ 1703 w 2723"/>
                <a:gd name="T45" fmla="*/ 312 h 1091"/>
                <a:gd name="T46" fmla="*/ 1637 w 2723"/>
                <a:gd name="T47" fmla="*/ 276 h 1091"/>
                <a:gd name="T48" fmla="*/ 1643 w 2723"/>
                <a:gd name="T49" fmla="*/ 318 h 1091"/>
                <a:gd name="T50" fmla="*/ 1673 w 2723"/>
                <a:gd name="T51" fmla="*/ 408 h 1091"/>
                <a:gd name="T52" fmla="*/ 1716 w 2723"/>
                <a:gd name="T53" fmla="*/ 779 h 1091"/>
                <a:gd name="T54" fmla="*/ 1691 w 2723"/>
                <a:gd name="T55" fmla="*/ 737 h 1091"/>
                <a:gd name="T56" fmla="*/ 1613 w 2723"/>
                <a:gd name="T57" fmla="*/ 582 h 1091"/>
                <a:gd name="T58" fmla="*/ 1494 w 2723"/>
                <a:gd name="T59" fmla="*/ 480 h 1091"/>
                <a:gd name="T60" fmla="*/ 1248 w 2723"/>
                <a:gd name="T61" fmla="*/ 528 h 1091"/>
                <a:gd name="T62" fmla="*/ 996 w 2723"/>
                <a:gd name="T63" fmla="*/ 630 h 1091"/>
                <a:gd name="T64" fmla="*/ 714 w 2723"/>
                <a:gd name="T65" fmla="*/ 534 h 1091"/>
                <a:gd name="T66" fmla="*/ 198 w 2723"/>
                <a:gd name="T67" fmla="*/ 288 h 1091"/>
                <a:gd name="T68" fmla="*/ 0 w 2723"/>
                <a:gd name="T69" fmla="*/ 460 h 1091"/>
                <a:gd name="T70" fmla="*/ 288 w 2723"/>
                <a:gd name="T71" fmla="*/ 570 h 1091"/>
                <a:gd name="T72" fmla="*/ 461 w 2723"/>
                <a:gd name="T73" fmla="*/ 654 h 1091"/>
                <a:gd name="T74" fmla="*/ 725 w 2723"/>
                <a:gd name="T75" fmla="*/ 755 h 1091"/>
                <a:gd name="T76" fmla="*/ 966 w 2723"/>
                <a:gd name="T77" fmla="*/ 791 h 1091"/>
                <a:gd name="T78" fmla="*/ 1176 w 2723"/>
                <a:gd name="T79" fmla="*/ 779 h 1091"/>
                <a:gd name="T80" fmla="*/ 1278 w 2723"/>
                <a:gd name="T81" fmla="*/ 791 h 1091"/>
                <a:gd name="T82" fmla="*/ 1404 w 2723"/>
                <a:gd name="T83" fmla="*/ 845 h 1091"/>
                <a:gd name="T84" fmla="*/ 1416 w 2723"/>
                <a:gd name="T85" fmla="*/ 887 h 1091"/>
                <a:gd name="T86" fmla="*/ 1361 w 2723"/>
                <a:gd name="T87" fmla="*/ 923 h 1091"/>
                <a:gd name="T88" fmla="*/ 1385 w 2723"/>
                <a:gd name="T89" fmla="*/ 1007 h 1091"/>
                <a:gd name="T90" fmla="*/ 1494 w 2723"/>
                <a:gd name="T91" fmla="*/ 1085 h 1091"/>
                <a:gd name="T92" fmla="*/ 1697 w 2723"/>
                <a:gd name="T93" fmla="*/ 1043 h 1091"/>
                <a:gd name="T94" fmla="*/ 1812 w 2723"/>
                <a:gd name="T95" fmla="*/ 989 h 1091"/>
                <a:gd name="T96" fmla="*/ 1973 w 2723"/>
                <a:gd name="T97" fmla="*/ 917 h 1091"/>
                <a:gd name="T98" fmla="*/ 2201 w 2723"/>
                <a:gd name="T99" fmla="*/ 899 h 1091"/>
                <a:gd name="T100" fmla="*/ 2364 w 2723"/>
                <a:gd name="T101" fmla="*/ 863 h 1091"/>
                <a:gd name="T102" fmla="*/ 2400 w 2723"/>
                <a:gd name="T103" fmla="*/ 743 h 1091"/>
                <a:gd name="T104" fmla="*/ 2471 w 2723"/>
                <a:gd name="T105" fmla="*/ 701 h 1091"/>
                <a:gd name="T106" fmla="*/ 2621 w 2723"/>
                <a:gd name="T107" fmla="*/ 504 h 1091"/>
                <a:gd name="T108" fmla="*/ 2693 w 2723"/>
                <a:gd name="T109" fmla="*/ 374 h 10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9650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9651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69652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9653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9654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7D074BD-48BA-4A9A-8CBB-6AF0175956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4B63DE-1C3D-4FF5-B890-541FB175C5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454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A9E966-9991-4325-BC28-A6DDBE5A22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6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2476B-3AE6-468E-B468-305EC27CFF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185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19E8B-2DAE-4899-A0BE-3E065A7534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77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7F1D5-B5EE-4F8C-8B45-531A687779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776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93D9B6-8A50-49B5-A9A4-8F7BD8ABE5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52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2A3F17-AAD5-4DAA-BD62-C7AE8B0B61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127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DB7433-B97C-4EB1-AA02-BAC93B397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5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557E82-356A-4118-92EE-9F2577A68F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0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C16AAD-4D04-4834-B19F-B0371B1105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1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610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68611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12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>
                <a:gd name="T0" fmla="*/ 0 w 2688"/>
                <a:gd name="T1" fmla="*/ 0 h 1224"/>
                <a:gd name="T2" fmla="*/ 960 w 2688"/>
                <a:gd name="T3" fmla="*/ 552 h 1224"/>
                <a:gd name="T4" fmla="*/ 1968 w 2688"/>
                <a:gd name="T5" fmla="*/ 264 h 1224"/>
                <a:gd name="T6" fmla="*/ 2028 w 2688"/>
                <a:gd name="T7" fmla="*/ 270 h 1224"/>
                <a:gd name="T8" fmla="*/ 2661 w 2688"/>
                <a:gd name="T9" fmla="*/ 528 h 1224"/>
                <a:gd name="T10" fmla="*/ 2688 w 2688"/>
                <a:gd name="T11" fmla="*/ 648 h 1224"/>
                <a:gd name="T12" fmla="*/ 2304 w 2688"/>
                <a:gd name="T13" fmla="*/ 1080 h 1224"/>
                <a:gd name="T14" fmla="*/ 1584 w 2688"/>
                <a:gd name="T15" fmla="*/ 1224 h 1224"/>
                <a:gd name="T16" fmla="*/ 1296 w 2688"/>
                <a:gd name="T17" fmla="*/ 936 h 1224"/>
                <a:gd name="T18" fmla="*/ 864 w 2688"/>
                <a:gd name="T19" fmla="*/ 1032 h 1224"/>
                <a:gd name="T20" fmla="*/ 0 w 2688"/>
                <a:gd name="T21" fmla="*/ 552 h 1224"/>
                <a:gd name="T22" fmla="*/ 0 w 2688"/>
                <a:gd name="T23" fmla="*/ 0 h 1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13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>
                <a:gd name="T0" fmla="*/ 2208 w 2401"/>
                <a:gd name="T1" fmla="*/ 15 h 1232"/>
                <a:gd name="T2" fmla="*/ 2088 w 2401"/>
                <a:gd name="T3" fmla="*/ 57 h 1232"/>
                <a:gd name="T4" fmla="*/ 1951 w 2401"/>
                <a:gd name="T5" fmla="*/ 99 h 1232"/>
                <a:gd name="T6" fmla="*/ 1704 w 2401"/>
                <a:gd name="T7" fmla="*/ 135 h 1232"/>
                <a:gd name="T8" fmla="*/ 1314 w 2401"/>
                <a:gd name="T9" fmla="*/ 177 h 1232"/>
                <a:gd name="T10" fmla="*/ 1176 w 2401"/>
                <a:gd name="T11" fmla="*/ 189 h 1232"/>
                <a:gd name="T12" fmla="*/ 1122 w 2401"/>
                <a:gd name="T13" fmla="*/ 195 h 1232"/>
                <a:gd name="T14" fmla="*/ 1075 w 2401"/>
                <a:gd name="T15" fmla="*/ 231 h 1232"/>
                <a:gd name="T16" fmla="*/ 924 w 2401"/>
                <a:gd name="T17" fmla="*/ 321 h 1232"/>
                <a:gd name="T18" fmla="*/ 840 w 2401"/>
                <a:gd name="T19" fmla="*/ 369 h 1232"/>
                <a:gd name="T20" fmla="*/ 630 w 2401"/>
                <a:gd name="T21" fmla="*/ 458 h 1232"/>
                <a:gd name="T22" fmla="*/ 529 w 2401"/>
                <a:gd name="T23" fmla="*/ 500 h 1232"/>
                <a:gd name="T24" fmla="*/ 487 w 2401"/>
                <a:gd name="T25" fmla="*/ 542 h 1232"/>
                <a:gd name="T26" fmla="*/ 457 w 2401"/>
                <a:gd name="T27" fmla="*/ 590 h 1232"/>
                <a:gd name="T28" fmla="*/ 402 w 2401"/>
                <a:gd name="T29" fmla="*/ 638 h 1232"/>
                <a:gd name="T30" fmla="*/ 330 w 2401"/>
                <a:gd name="T31" fmla="*/ 758 h 1232"/>
                <a:gd name="T32" fmla="*/ 312 w 2401"/>
                <a:gd name="T33" fmla="*/ 788 h 1232"/>
                <a:gd name="T34" fmla="*/ 252 w 2401"/>
                <a:gd name="T35" fmla="*/ 824 h 1232"/>
                <a:gd name="T36" fmla="*/ 84 w 2401"/>
                <a:gd name="T37" fmla="*/ 926 h 1232"/>
                <a:gd name="T38" fmla="*/ 0 w 2401"/>
                <a:gd name="T39" fmla="*/ 992 h 1232"/>
                <a:gd name="T40" fmla="*/ 12 w 2401"/>
                <a:gd name="T41" fmla="*/ 1040 h 1232"/>
                <a:gd name="T42" fmla="*/ 132 w 2401"/>
                <a:gd name="T43" fmla="*/ 1034 h 1232"/>
                <a:gd name="T44" fmla="*/ 336 w 2401"/>
                <a:gd name="T45" fmla="*/ 980 h 1232"/>
                <a:gd name="T46" fmla="*/ 529 w 2401"/>
                <a:gd name="T47" fmla="*/ 896 h 1232"/>
                <a:gd name="T48" fmla="*/ 576 w 2401"/>
                <a:gd name="T49" fmla="*/ 872 h 1232"/>
                <a:gd name="T50" fmla="*/ 714 w 2401"/>
                <a:gd name="T51" fmla="*/ 848 h 1232"/>
                <a:gd name="T52" fmla="*/ 966 w 2401"/>
                <a:gd name="T53" fmla="*/ 794 h 1232"/>
                <a:gd name="T54" fmla="*/ 1212 w 2401"/>
                <a:gd name="T55" fmla="*/ 782 h 1232"/>
                <a:gd name="T56" fmla="*/ 1416 w 2401"/>
                <a:gd name="T57" fmla="*/ 872 h 1232"/>
                <a:gd name="T58" fmla="*/ 1464 w 2401"/>
                <a:gd name="T59" fmla="*/ 932 h 1232"/>
                <a:gd name="T60" fmla="*/ 1440 w 2401"/>
                <a:gd name="T61" fmla="*/ 992 h 1232"/>
                <a:gd name="T62" fmla="*/ 1302 w 2401"/>
                <a:gd name="T63" fmla="*/ 1040 h 1232"/>
                <a:gd name="T64" fmla="*/ 1158 w 2401"/>
                <a:gd name="T65" fmla="*/ 1100 h 1232"/>
                <a:gd name="T66" fmla="*/ 1093 w 2401"/>
                <a:gd name="T67" fmla="*/ 1148 h 1232"/>
                <a:gd name="T68" fmla="*/ 1075 w 2401"/>
                <a:gd name="T69" fmla="*/ 1208 h 1232"/>
                <a:gd name="T70" fmla="*/ 1093 w 2401"/>
                <a:gd name="T71" fmla="*/ 1232 h 1232"/>
                <a:gd name="T72" fmla="*/ 1152 w 2401"/>
                <a:gd name="T73" fmla="*/ 1226 h 1232"/>
                <a:gd name="T74" fmla="*/ 1332 w 2401"/>
                <a:gd name="T75" fmla="*/ 1208 h 1232"/>
                <a:gd name="T76" fmla="*/ 1434 w 2401"/>
                <a:gd name="T77" fmla="*/ 1184 h 1232"/>
                <a:gd name="T78" fmla="*/ 1464 w 2401"/>
                <a:gd name="T79" fmla="*/ 1172 h 1232"/>
                <a:gd name="T80" fmla="*/ 1578 w 2401"/>
                <a:gd name="T81" fmla="*/ 1130 h 1232"/>
                <a:gd name="T82" fmla="*/ 1758 w 2401"/>
                <a:gd name="T83" fmla="*/ 1064 h 1232"/>
                <a:gd name="T84" fmla="*/ 1872 w 2401"/>
                <a:gd name="T85" fmla="*/ 962 h 1232"/>
                <a:gd name="T86" fmla="*/ 1986 w 2401"/>
                <a:gd name="T87" fmla="*/ 800 h 1232"/>
                <a:gd name="T88" fmla="*/ 2166 w 2401"/>
                <a:gd name="T89" fmla="*/ 650 h 1232"/>
                <a:gd name="T90" fmla="*/ 2257 w 2401"/>
                <a:gd name="T91" fmla="*/ 590 h 1232"/>
                <a:gd name="T92" fmla="*/ 2400 w 2401"/>
                <a:gd name="T93" fmla="*/ 57 h 1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14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>
                <a:gd name="T0" fmla="*/ 965 w 1968"/>
                <a:gd name="T1" fmla="*/ 165 h 762"/>
                <a:gd name="T2" fmla="*/ 696 w 1968"/>
                <a:gd name="T3" fmla="*/ 200 h 762"/>
                <a:gd name="T4" fmla="*/ 693 w 1968"/>
                <a:gd name="T5" fmla="*/ 237 h 762"/>
                <a:gd name="T6" fmla="*/ 924 w 1968"/>
                <a:gd name="T7" fmla="*/ 258 h 762"/>
                <a:gd name="T8" fmla="*/ 993 w 1968"/>
                <a:gd name="T9" fmla="*/ 267 h 762"/>
                <a:gd name="T10" fmla="*/ 681 w 1968"/>
                <a:gd name="T11" fmla="*/ 291 h 762"/>
                <a:gd name="T12" fmla="*/ 633 w 1968"/>
                <a:gd name="T13" fmla="*/ 309 h 762"/>
                <a:gd name="T14" fmla="*/ 645 w 1968"/>
                <a:gd name="T15" fmla="*/ 336 h 762"/>
                <a:gd name="T16" fmla="*/ 672 w 1968"/>
                <a:gd name="T17" fmla="*/ 351 h 762"/>
                <a:gd name="T18" fmla="*/ 984 w 1968"/>
                <a:gd name="T19" fmla="*/ 333 h 762"/>
                <a:gd name="T20" fmla="*/ 1080 w 1968"/>
                <a:gd name="T21" fmla="*/ 357 h 762"/>
                <a:gd name="T22" fmla="*/ 624 w 1968"/>
                <a:gd name="T23" fmla="*/ 492 h 762"/>
                <a:gd name="T24" fmla="*/ 616 w 1968"/>
                <a:gd name="T25" fmla="*/ 536 h 762"/>
                <a:gd name="T26" fmla="*/ 8 w 1968"/>
                <a:gd name="T27" fmla="*/ 724 h 762"/>
                <a:gd name="T28" fmla="*/ 0 w 1968"/>
                <a:gd name="T29" fmla="*/ 756 h 762"/>
                <a:gd name="T30" fmla="*/ 27 w 1968"/>
                <a:gd name="T31" fmla="*/ 762 h 762"/>
                <a:gd name="T32" fmla="*/ 664 w 1968"/>
                <a:gd name="T33" fmla="*/ 564 h 762"/>
                <a:gd name="T34" fmla="*/ 856 w 1968"/>
                <a:gd name="T35" fmla="*/ 600 h 762"/>
                <a:gd name="T36" fmla="*/ 1158 w 1968"/>
                <a:gd name="T37" fmla="*/ 507 h 762"/>
                <a:gd name="T38" fmla="*/ 1434 w 1968"/>
                <a:gd name="T39" fmla="*/ 465 h 762"/>
                <a:gd name="T40" fmla="*/ 1572 w 1968"/>
                <a:gd name="T41" fmla="*/ 368 h 762"/>
                <a:gd name="T42" fmla="*/ 1712 w 1968"/>
                <a:gd name="T43" fmla="*/ 340 h 762"/>
                <a:gd name="T44" fmla="*/ 1856 w 1968"/>
                <a:gd name="T45" fmla="*/ 328 h 762"/>
                <a:gd name="T46" fmla="*/ 1968 w 1968"/>
                <a:gd name="T47" fmla="*/ 330 h 762"/>
                <a:gd name="T48" fmla="*/ 1968 w 1968"/>
                <a:gd name="T49" fmla="*/ 0 h 762"/>
                <a:gd name="T50" fmla="*/ 1934 w 1968"/>
                <a:gd name="T51" fmla="*/ 3 h 762"/>
                <a:gd name="T52" fmla="*/ 1832 w 1968"/>
                <a:gd name="T53" fmla="*/ 5 h 762"/>
                <a:gd name="T54" fmla="*/ 1682 w 1968"/>
                <a:gd name="T55" fmla="*/ 35 h 762"/>
                <a:gd name="T56" fmla="*/ 1643 w 1968"/>
                <a:gd name="T57" fmla="*/ 72 h 762"/>
                <a:gd name="T58" fmla="*/ 1392 w 1968"/>
                <a:gd name="T59" fmla="*/ 119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15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85 w 185"/>
                <a:gd name="T5" fmla="*/ 18 h 120"/>
                <a:gd name="T6" fmla="*/ 185 w 185"/>
                <a:gd name="T7" fmla="*/ 36 h 120"/>
                <a:gd name="T8" fmla="*/ 179 w 185"/>
                <a:gd name="T9" fmla="*/ 54 h 120"/>
                <a:gd name="T10" fmla="*/ 161 w 185"/>
                <a:gd name="T11" fmla="*/ 72 h 120"/>
                <a:gd name="T12" fmla="*/ 137 w 185"/>
                <a:gd name="T13" fmla="*/ 96 h 120"/>
                <a:gd name="T14" fmla="*/ 101 w 185"/>
                <a:gd name="T15" fmla="*/ 108 h 120"/>
                <a:gd name="T16" fmla="*/ 47 w 185"/>
                <a:gd name="T17" fmla="*/ 120 h 120"/>
                <a:gd name="T18" fmla="*/ 29 w 185"/>
                <a:gd name="T19" fmla="*/ 120 h 120"/>
                <a:gd name="T20" fmla="*/ 17 w 185"/>
                <a:gd name="T21" fmla="*/ 114 h 120"/>
                <a:gd name="T22" fmla="*/ 0 w 185"/>
                <a:gd name="T23" fmla="*/ 96 h 120"/>
                <a:gd name="T24" fmla="*/ 0 w 185"/>
                <a:gd name="T25" fmla="*/ 78 h 120"/>
                <a:gd name="T26" fmla="*/ 0 w 185"/>
                <a:gd name="T27" fmla="*/ 72 h 120"/>
                <a:gd name="T28" fmla="*/ 185 w 185"/>
                <a:gd name="T29" fmla="*/ 0 h 120"/>
                <a:gd name="T30" fmla="*/ 185 w 185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16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79 w 185"/>
                <a:gd name="T5" fmla="*/ 24 h 120"/>
                <a:gd name="T6" fmla="*/ 167 w 185"/>
                <a:gd name="T7" fmla="*/ 42 h 120"/>
                <a:gd name="T8" fmla="*/ 149 w 185"/>
                <a:gd name="T9" fmla="*/ 66 h 120"/>
                <a:gd name="T10" fmla="*/ 131 w 185"/>
                <a:gd name="T11" fmla="*/ 90 h 120"/>
                <a:gd name="T12" fmla="*/ 102 w 185"/>
                <a:gd name="T13" fmla="*/ 108 h 120"/>
                <a:gd name="T14" fmla="*/ 66 w 185"/>
                <a:gd name="T15" fmla="*/ 120 h 120"/>
                <a:gd name="T16" fmla="*/ 18 w 185"/>
                <a:gd name="T17" fmla="*/ 120 h 120"/>
                <a:gd name="T18" fmla="*/ 0 w 185"/>
                <a:gd name="T19" fmla="*/ 60 h 120"/>
                <a:gd name="T20" fmla="*/ 185 w 185"/>
                <a:gd name="T21" fmla="*/ 0 h 120"/>
                <a:gd name="T22" fmla="*/ 185 w 185"/>
                <a:gd name="T23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17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>
                <a:gd name="T0" fmla="*/ 0 w 526"/>
                <a:gd name="T1" fmla="*/ 275 h 275"/>
                <a:gd name="T2" fmla="*/ 0 w 526"/>
                <a:gd name="T3" fmla="*/ 269 h 275"/>
                <a:gd name="T4" fmla="*/ 6 w 526"/>
                <a:gd name="T5" fmla="*/ 251 h 275"/>
                <a:gd name="T6" fmla="*/ 6 w 526"/>
                <a:gd name="T7" fmla="*/ 239 h 275"/>
                <a:gd name="T8" fmla="*/ 12 w 526"/>
                <a:gd name="T9" fmla="*/ 227 h 275"/>
                <a:gd name="T10" fmla="*/ 18 w 526"/>
                <a:gd name="T11" fmla="*/ 221 h 275"/>
                <a:gd name="T12" fmla="*/ 36 w 526"/>
                <a:gd name="T13" fmla="*/ 215 h 275"/>
                <a:gd name="T14" fmla="*/ 77 w 526"/>
                <a:gd name="T15" fmla="*/ 203 h 275"/>
                <a:gd name="T16" fmla="*/ 137 w 526"/>
                <a:gd name="T17" fmla="*/ 179 h 275"/>
                <a:gd name="T18" fmla="*/ 209 w 526"/>
                <a:gd name="T19" fmla="*/ 143 h 275"/>
                <a:gd name="T20" fmla="*/ 251 w 526"/>
                <a:gd name="T21" fmla="*/ 120 h 275"/>
                <a:gd name="T22" fmla="*/ 299 w 526"/>
                <a:gd name="T23" fmla="*/ 96 h 275"/>
                <a:gd name="T24" fmla="*/ 394 w 526"/>
                <a:gd name="T25" fmla="*/ 48 h 275"/>
                <a:gd name="T26" fmla="*/ 442 w 526"/>
                <a:gd name="T27" fmla="*/ 30 h 275"/>
                <a:gd name="T28" fmla="*/ 478 w 526"/>
                <a:gd name="T29" fmla="*/ 12 h 275"/>
                <a:gd name="T30" fmla="*/ 502 w 526"/>
                <a:gd name="T31" fmla="*/ 6 h 275"/>
                <a:gd name="T32" fmla="*/ 520 w 526"/>
                <a:gd name="T33" fmla="*/ 0 h 275"/>
                <a:gd name="T34" fmla="*/ 526 w 526"/>
                <a:gd name="T35" fmla="*/ 0 h 275"/>
                <a:gd name="T36" fmla="*/ 520 w 526"/>
                <a:gd name="T37" fmla="*/ 6 h 275"/>
                <a:gd name="T38" fmla="*/ 508 w 526"/>
                <a:gd name="T39" fmla="*/ 12 h 275"/>
                <a:gd name="T40" fmla="*/ 484 w 526"/>
                <a:gd name="T41" fmla="*/ 24 h 275"/>
                <a:gd name="T42" fmla="*/ 460 w 526"/>
                <a:gd name="T43" fmla="*/ 42 h 275"/>
                <a:gd name="T44" fmla="*/ 436 w 526"/>
                <a:gd name="T45" fmla="*/ 54 h 275"/>
                <a:gd name="T46" fmla="*/ 394 w 526"/>
                <a:gd name="T47" fmla="*/ 78 h 275"/>
                <a:gd name="T48" fmla="*/ 340 w 526"/>
                <a:gd name="T49" fmla="*/ 108 h 275"/>
                <a:gd name="T50" fmla="*/ 275 w 526"/>
                <a:gd name="T51" fmla="*/ 143 h 275"/>
                <a:gd name="T52" fmla="*/ 131 w 526"/>
                <a:gd name="T53" fmla="*/ 221 h 275"/>
                <a:gd name="T54" fmla="*/ 65 w 526"/>
                <a:gd name="T55" fmla="*/ 251 h 275"/>
                <a:gd name="T56" fmla="*/ 0 w 526"/>
                <a:gd name="T57" fmla="*/ 275 h 275"/>
                <a:gd name="T58" fmla="*/ 0 w 526"/>
                <a:gd name="T59" fmla="*/ 27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18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>
                <a:gd name="T0" fmla="*/ 48 w 718"/>
                <a:gd name="T1" fmla="*/ 216 h 306"/>
                <a:gd name="T2" fmla="*/ 30 w 718"/>
                <a:gd name="T3" fmla="*/ 252 h 306"/>
                <a:gd name="T4" fmla="*/ 12 w 718"/>
                <a:gd name="T5" fmla="*/ 282 h 306"/>
                <a:gd name="T6" fmla="*/ 6 w 718"/>
                <a:gd name="T7" fmla="*/ 300 h 306"/>
                <a:gd name="T8" fmla="*/ 0 w 718"/>
                <a:gd name="T9" fmla="*/ 306 h 306"/>
                <a:gd name="T10" fmla="*/ 48 w 718"/>
                <a:gd name="T11" fmla="*/ 276 h 306"/>
                <a:gd name="T12" fmla="*/ 84 w 718"/>
                <a:gd name="T13" fmla="*/ 252 h 306"/>
                <a:gd name="T14" fmla="*/ 108 w 718"/>
                <a:gd name="T15" fmla="*/ 234 h 306"/>
                <a:gd name="T16" fmla="*/ 120 w 718"/>
                <a:gd name="T17" fmla="*/ 228 h 306"/>
                <a:gd name="T18" fmla="*/ 126 w 718"/>
                <a:gd name="T19" fmla="*/ 228 h 306"/>
                <a:gd name="T20" fmla="*/ 144 w 718"/>
                <a:gd name="T21" fmla="*/ 222 h 306"/>
                <a:gd name="T22" fmla="*/ 168 w 718"/>
                <a:gd name="T23" fmla="*/ 216 h 306"/>
                <a:gd name="T24" fmla="*/ 198 w 718"/>
                <a:gd name="T25" fmla="*/ 204 h 306"/>
                <a:gd name="T26" fmla="*/ 275 w 718"/>
                <a:gd name="T27" fmla="*/ 180 h 306"/>
                <a:gd name="T28" fmla="*/ 371 w 718"/>
                <a:gd name="T29" fmla="*/ 156 h 306"/>
                <a:gd name="T30" fmla="*/ 461 w 718"/>
                <a:gd name="T31" fmla="*/ 126 h 306"/>
                <a:gd name="T32" fmla="*/ 544 w 718"/>
                <a:gd name="T33" fmla="*/ 102 h 306"/>
                <a:gd name="T34" fmla="*/ 574 w 718"/>
                <a:gd name="T35" fmla="*/ 90 h 306"/>
                <a:gd name="T36" fmla="*/ 604 w 718"/>
                <a:gd name="T37" fmla="*/ 84 h 306"/>
                <a:gd name="T38" fmla="*/ 622 w 718"/>
                <a:gd name="T39" fmla="*/ 78 h 306"/>
                <a:gd name="T40" fmla="*/ 628 w 718"/>
                <a:gd name="T41" fmla="*/ 72 h 306"/>
                <a:gd name="T42" fmla="*/ 634 w 718"/>
                <a:gd name="T43" fmla="*/ 66 h 306"/>
                <a:gd name="T44" fmla="*/ 652 w 718"/>
                <a:gd name="T45" fmla="*/ 60 h 306"/>
                <a:gd name="T46" fmla="*/ 694 w 718"/>
                <a:gd name="T47" fmla="*/ 30 h 306"/>
                <a:gd name="T48" fmla="*/ 712 w 718"/>
                <a:gd name="T49" fmla="*/ 18 h 306"/>
                <a:gd name="T50" fmla="*/ 718 w 718"/>
                <a:gd name="T51" fmla="*/ 6 h 306"/>
                <a:gd name="T52" fmla="*/ 712 w 718"/>
                <a:gd name="T53" fmla="*/ 0 h 306"/>
                <a:gd name="T54" fmla="*/ 688 w 718"/>
                <a:gd name="T55" fmla="*/ 0 h 306"/>
                <a:gd name="T56" fmla="*/ 628 w 718"/>
                <a:gd name="T57" fmla="*/ 0 h 306"/>
                <a:gd name="T58" fmla="*/ 580 w 718"/>
                <a:gd name="T59" fmla="*/ 0 h 306"/>
                <a:gd name="T60" fmla="*/ 544 w 718"/>
                <a:gd name="T61" fmla="*/ 0 h 306"/>
                <a:gd name="T62" fmla="*/ 514 w 718"/>
                <a:gd name="T63" fmla="*/ 18 h 306"/>
                <a:gd name="T64" fmla="*/ 485 w 718"/>
                <a:gd name="T65" fmla="*/ 42 h 306"/>
                <a:gd name="T66" fmla="*/ 467 w 718"/>
                <a:gd name="T67" fmla="*/ 54 h 306"/>
                <a:gd name="T68" fmla="*/ 449 w 718"/>
                <a:gd name="T69" fmla="*/ 60 h 306"/>
                <a:gd name="T70" fmla="*/ 425 w 718"/>
                <a:gd name="T71" fmla="*/ 60 h 306"/>
                <a:gd name="T72" fmla="*/ 389 w 718"/>
                <a:gd name="T73" fmla="*/ 66 h 306"/>
                <a:gd name="T74" fmla="*/ 347 w 718"/>
                <a:gd name="T75" fmla="*/ 84 h 306"/>
                <a:gd name="T76" fmla="*/ 311 w 718"/>
                <a:gd name="T77" fmla="*/ 108 h 306"/>
                <a:gd name="T78" fmla="*/ 287 w 718"/>
                <a:gd name="T79" fmla="*/ 126 h 306"/>
                <a:gd name="T80" fmla="*/ 275 w 718"/>
                <a:gd name="T81" fmla="*/ 132 h 306"/>
                <a:gd name="T82" fmla="*/ 257 w 718"/>
                <a:gd name="T83" fmla="*/ 138 h 306"/>
                <a:gd name="T84" fmla="*/ 221 w 718"/>
                <a:gd name="T85" fmla="*/ 138 h 306"/>
                <a:gd name="T86" fmla="*/ 186 w 718"/>
                <a:gd name="T87" fmla="*/ 138 h 306"/>
                <a:gd name="T88" fmla="*/ 180 w 718"/>
                <a:gd name="T89" fmla="*/ 138 h 306"/>
                <a:gd name="T90" fmla="*/ 174 w 718"/>
                <a:gd name="T91" fmla="*/ 138 h 306"/>
                <a:gd name="T92" fmla="*/ 114 w 718"/>
                <a:gd name="T93" fmla="*/ 162 h 306"/>
                <a:gd name="T94" fmla="*/ 48 w 718"/>
                <a:gd name="T95" fmla="*/ 216 h 306"/>
                <a:gd name="T96" fmla="*/ 48 w 718"/>
                <a:gd name="T97" fmla="*/ 21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19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>
                <a:gd name="T0" fmla="*/ 2231 w 2392"/>
                <a:gd name="T1" fmla="*/ 54 h 881"/>
                <a:gd name="T2" fmla="*/ 2189 w 2392"/>
                <a:gd name="T3" fmla="*/ 54 h 881"/>
                <a:gd name="T4" fmla="*/ 2147 w 2392"/>
                <a:gd name="T5" fmla="*/ 66 h 881"/>
                <a:gd name="T6" fmla="*/ 2021 w 2392"/>
                <a:gd name="T7" fmla="*/ 101 h 881"/>
                <a:gd name="T8" fmla="*/ 1956 w 2392"/>
                <a:gd name="T9" fmla="*/ 119 h 881"/>
                <a:gd name="T10" fmla="*/ 1860 w 2392"/>
                <a:gd name="T11" fmla="*/ 167 h 881"/>
                <a:gd name="T12" fmla="*/ 1836 w 2392"/>
                <a:gd name="T13" fmla="*/ 245 h 881"/>
                <a:gd name="T14" fmla="*/ 1842 w 2392"/>
                <a:gd name="T15" fmla="*/ 305 h 881"/>
                <a:gd name="T16" fmla="*/ 1758 w 2392"/>
                <a:gd name="T17" fmla="*/ 317 h 881"/>
                <a:gd name="T18" fmla="*/ 1597 w 2392"/>
                <a:gd name="T19" fmla="*/ 263 h 881"/>
                <a:gd name="T20" fmla="*/ 1507 w 2392"/>
                <a:gd name="T21" fmla="*/ 257 h 881"/>
                <a:gd name="T22" fmla="*/ 1399 w 2392"/>
                <a:gd name="T23" fmla="*/ 311 h 881"/>
                <a:gd name="T24" fmla="*/ 1334 w 2392"/>
                <a:gd name="T25" fmla="*/ 353 h 881"/>
                <a:gd name="T26" fmla="*/ 1310 w 2392"/>
                <a:gd name="T27" fmla="*/ 359 h 881"/>
                <a:gd name="T28" fmla="*/ 1214 w 2392"/>
                <a:gd name="T29" fmla="*/ 371 h 881"/>
                <a:gd name="T30" fmla="*/ 1160 w 2392"/>
                <a:gd name="T31" fmla="*/ 365 h 881"/>
                <a:gd name="T32" fmla="*/ 1053 w 2392"/>
                <a:gd name="T33" fmla="*/ 371 h 881"/>
                <a:gd name="T34" fmla="*/ 957 w 2392"/>
                <a:gd name="T35" fmla="*/ 383 h 881"/>
                <a:gd name="T36" fmla="*/ 921 w 2392"/>
                <a:gd name="T37" fmla="*/ 401 h 881"/>
                <a:gd name="T38" fmla="*/ 819 w 2392"/>
                <a:gd name="T39" fmla="*/ 419 h 881"/>
                <a:gd name="T40" fmla="*/ 778 w 2392"/>
                <a:gd name="T41" fmla="*/ 419 h 881"/>
                <a:gd name="T42" fmla="*/ 664 w 2392"/>
                <a:gd name="T43" fmla="*/ 437 h 881"/>
                <a:gd name="T44" fmla="*/ 598 w 2392"/>
                <a:gd name="T45" fmla="*/ 473 h 881"/>
                <a:gd name="T46" fmla="*/ 503 w 2392"/>
                <a:gd name="T47" fmla="*/ 467 h 881"/>
                <a:gd name="T48" fmla="*/ 431 w 2392"/>
                <a:gd name="T49" fmla="*/ 491 h 881"/>
                <a:gd name="T50" fmla="*/ 413 w 2392"/>
                <a:gd name="T51" fmla="*/ 539 h 881"/>
                <a:gd name="T52" fmla="*/ 347 w 2392"/>
                <a:gd name="T53" fmla="*/ 569 h 881"/>
                <a:gd name="T54" fmla="*/ 222 w 2392"/>
                <a:gd name="T55" fmla="*/ 599 h 881"/>
                <a:gd name="T56" fmla="*/ 138 w 2392"/>
                <a:gd name="T57" fmla="*/ 647 h 881"/>
                <a:gd name="T58" fmla="*/ 108 w 2392"/>
                <a:gd name="T59" fmla="*/ 659 h 881"/>
                <a:gd name="T60" fmla="*/ 0 w 2392"/>
                <a:gd name="T61" fmla="*/ 671 h 881"/>
                <a:gd name="T62" fmla="*/ 84 w 2392"/>
                <a:gd name="T63" fmla="*/ 695 h 881"/>
                <a:gd name="T64" fmla="*/ 263 w 2392"/>
                <a:gd name="T65" fmla="*/ 653 h 881"/>
                <a:gd name="T66" fmla="*/ 473 w 2392"/>
                <a:gd name="T67" fmla="*/ 569 h 881"/>
                <a:gd name="T68" fmla="*/ 568 w 2392"/>
                <a:gd name="T69" fmla="*/ 521 h 881"/>
                <a:gd name="T70" fmla="*/ 646 w 2392"/>
                <a:gd name="T71" fmla="*/ 515 h 881"/>
                <a:gd name="T72" fmla="*/ 873 w 2392"/>
                <a:gd name="T73" fmla="*/ 461 h 881"/>
                <a:gd name="T74" fmla="*/ 1148 w 2392"/>
                <a:gd name="T75" fmla="*/ 425 h 881"/>
                <a:gd name="T76" fmla="*/ 1292 w 2392"/>
                <a:gd name="T77" fmla="*/ 461 h 881"/>
                <a:gd name="T78" fmla="*/ 1417 w 2392"/>
                <a:gd name="T79" fmla="*/ 533 h 881"/>
                <a:gd name="T80" fmla="*/ 1435 w 2392"/>
                <a:gd name="T81" fmla="*/ 617 h 881"/>
                <a:gd name="T82" fmla="*/ 1376 w 2392"/>
                <a:gd name="T83" fmla="*/ 653 h 881"/>
                <a:gd name="T84" fmla="*/ 1226 w 2392"/>
                <a:gd name="T85" fmla="*/ 701 h 881"/>
                <a:gd name="T86" fmla="*/ 1112 w 2392"/>
                <a:gd name="T87" fmla="*/ 755 h 881"/>
                <a:gd name="T88" fmla="*/ 1065 w 2392"/>
                <a:gd name="T89" fmla="*/ 809 h 881"/>
                <a:gd name="T90" fmla="*/ 1077 w 2392"/>
                <a:gd name="T91" fmla="*/ 869 h 881"/>
                <a:gd name="T92" fmla="*/ 1106 w 2392"/>
                <a:gd name="T93" fmla="*/ 881 h 881"/>
                <a:gd name="T94" fmla="*/ 1208 w 2392"/>
                <a:gd name="T95" fmla="*/ 869 h 881"/>
                <a:gd name="T96" fmla="*/ 1388 w 2392"/>
                <a:gd name="T97" fmla="*/ 857 h 881"/>
                <a:gd name="T98" fmla="*/ 1441 w 2392"/>
                <a:gd name="T99" fmla="*/ 851 h 881"/>
                <a:gd name="T100" fmla="*/ 1483 w 2392"/>
                <a:gd name="T101" fmla="*/ 833 h 881"/>
                <a:gd name="T102" fmla="*/ 1675 w 2392"/>
                <a:gd name="T103" fmla="*/ 743 h 881"/>
                <a:gd name="T104" fmla="*/ 1806 w 2392"/>
                <a:gd name="T105" fmla="*/ 689 h 881"/>
                <a:gd name="T106" fmla="*/ 1884 w 2392"/>
                <a:gd name="T107" fmla="*/ 581 h 881"/>
                <a:gd name="T108" fmla="*/ 2039 w 2392"/>
                <a:gd name="T109" fmla="*/ 389 h 881"/>
                <a:gd name="T110" fmla="*/ 2207 w 2392"/>
                <a:gd name="T111" fmla="*/ 269 h 881"/>
                <a:gd name="T112" fmla="*/ 2249 w 2392"/>
                <a:gd name="T113" fmla="*/ 239 h 881"/>
                <a:gd name="T114" fmla="*/ 2392 w 2392"/>
                <a:gd name="T115" fmla="*/ 0 h 881"/>
                <a:gd name="T116" fmla="*/ 2302 w 2392"/>
                <a:gd name="T117" fmla="*/ 36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0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>
                <a:gd name="T0" fmla="*/ 30 w 550"/>
                <a:gd name="T1" fmla="*/ 245 h 257"/>
                <a:gd name="T2" fmla="*/ 18 w 550"/>
                <a:gd name="T3" fmla="*/ 251 h 257"/>
                <a:gd name="T4" fmla="*/ 6 w 550"/>
                <a:gd name="T5" fmla="*/ 257 h 257"/>
                <a:gd name="T6" fmla="*/ 0 w 550"/>
                <a:gd name="T7" fmla="*/ 257 h 257"/>
                <a:gd name="T8" fmla="*/ 305 w 550"/>
                <a:gd name="T9" fmla="*/ 113 h 257"/>
                <a:gd name="T10" fmla="*/ 520 w 550"/>
                <a:gd name="T11" fmla="*/ 0 h 257"/>
                <a:gd name="T12" fmla="*/ 526 w 550"/>
                <a:gd name="T13" fmla="*/ 6 h 257"/>
                <a:gd name="T14" fmla="*/ 544 w 550"/>
                <a:gd name="T15" fmla="*/ 18 h 257"/>
                <a:gd name="T16" fmla="*/ 550 w 550"/>
                <a:gd name="T17" fmla="*/ 24 h 257"/>
                <a:gd name="T18" fmla="*/ 550 w 550"/>
                <a:gd name="T19" fmla="*/ 36 h 257"/>
                <a:gd name="T20" fmla="*/ 544 w 550"/>
                <a:gd name="T21" fmla="*/ 42 h 257"/>
                <a:gd name="T22" fmla="*/ 526 w 550"/>
                <a:gd name="T23" fmla="*/ 54 h 257"/>
                <a:gd name="T24" fmla="*/ 514 w 550"/>
                <a:gd name="T25" fmla="*/ 60 h 257"/>
                <a:gd name="T26" fmla="*/ 502 w 550"/>
                <a:gd name="T27" fmla="*/ 66 h 257"/>
                <a:gd name="T28" fmla="*/ 448 w 550"/>
                <a:gd name="T29" fmla="*/ 84 h 257"/>
                <a:gd name="T30" fmla="*/ 382 w 550"/>
                <a:gd name="T31" fmla="*/ 113 h 257"/>
                <a:gd name="T32" fmla="*/ 305 w 550"/>
                <a:gd name="T33" fmla="*/ 143 h 257"/>
                <a:gd name="T34" fmla="*/ 227 w 550"/>
                <a:gd name="T35" fmla="*/ 173 h 257"/>
                <a:gd name="T36" fmla="*/ 149 w 550"/>
                <a:gd name="T37" fmla="*/ 203 h 257"/>
                <a:gd name="T38" fmla="*/ 83 w 550"/>
                <a:gd name="T39" fmla="*/ 227 h 257"/>
                <a:gd name="T40" fmla="*/ 30 w 550"/>
                <a:gd name="T41" fmla="*/ 245 h 257"/>
                <a:gd name="T42" fmla="*/ 30 w 550"/>
                <a:gd name="T43" fmla="*/ 245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1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>
                <a:gd name="T0" fmla="*/ 0 w 5"/>
                <a:gd name="T1" fmla="*/ 5 w 5"/>
                <a:gd name="T2" fmla="*/ 0 w 5"/>
                <a:gd name="T3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2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>
                <a:gd name="T0" fmla="*/ 659 w 716"/>
                <a:gd name="T1" fmla="*/ 6 h 383"/>
                <a:gd name="T2" fmla="*/ 588 w 716"/>
                <a:gd name="T3" fmla="*/ 42 h 383"/>
                <a:gd name="T4" fmla="*/ 515 w 716"/>
                <a:gd name="T5" fmla="*/ 84 h 383"/>
                <a:gd name="T6" fmla="*/ 509 w 716"/>
                <a:gd name="T7" fmla="*/ 90 h 383"/>
                <a:gd name="T8" fmla="*/ 485 w 716"/>
                <a:gd name="T9" fmla="*/ 102 h 383"/>
                <a:gd name="T10" fmla="*/ 455 w 716"/>
                <a:gd name="T11" fmla="*/ 120 h 383"/>
                <a:gd name="T12" fmla="*/ 425 w 716"/>
                <a:gd name="T13" fmla="*/ 138 h 383"/>
                <a:gd name="T14" fmla="*/ 371 w 716"/>
                <a:gd name="T15" fmla="*/ 168 h 383"/>
                <a:gd name="T16" fmla="*/ 306 w 716"/>
                <a:gd name="T17" fmla="*/ 198 h 383"/>
                <a:gd name="T18" fmla="*/ 186 w 716"/>
                <a:gd name="T19" fmla="*/ 251 h 383"/>
                <a:gd name="T20" fmla="*/ 131 w 716"/>
                <a:gd name="T21" fmla="*/ 269 h 383"/>
                <a:gd name="T22" fmla="*/ 89 w 716"/>
                <a:gd name="T23" fmla="*/ 287 h 383"/>
                <a:gd name="T24" fmla="*/ 53 w 716"/>
                <a:gd name="T25" fmla="*/ 305 h 383"/>
                <a:gd name="T26" fmla="*/ 36 w 716"/>
                <a:gd name="T27" fmla="*/ 311 h 383"/>
                <a:gd name="T28" fmla="*/ 12 w 716"/>
                <a:gd name="T29" fmla="*/ 329 h 383"/>
                <a:gd name="T30" fmla="*/ 0 w 716"/>
                <a:gd name="T31" fmla="*/ 353 h 383"/>
                <a:gd name="T32" fmla="*/ 0 w 716"/>
                <a:gd name="T33" fmla="*/ 371 h 383"/>
                <a:gd name="T34" fmla="*/ 0 w 716"/>
                <a:gd name="T35" fmla="*/ 383 h 383"/>
                <a:gd name="T36" fmla="*/ 0 w 716"/>
                <a:gd name="T37" fmla="*/ 383 h 383"/>
                <a:gd name="T38" fmla="*/ 12 w 716"/>
                <a:gd name="T39" fmla="*/ 371 h 383"/>
                <a:gd name="T40" fmla="*/ 30 w 716"/>
                <a:gd name="T41" fmla="*/ 353 h 383"/>
                <a:gd name="T42" fmla="*/ 53 w 716"/>
                <a:gd name="T43" fmla="*/ 335 h 383"/>
                <a:gd name="T44" fmla="*/ 77 w 716"/>
                <a:gd name="T45" fmla="*/ 317 h 383"/>
                <a:gd name="T46" fmla="*/ 101 w 716"/>
                <a:gd name="T47" fmla="*/ 311 h 383"/>
                <a:gd name="T48" fmla="*/ 131 w 716"/>
                <a:gd name="T49" fmla="*/ 299 h 383"/>
                <a:gd name="T50" fmla="*/ 204 w 716"/>
                <a:gd name="T51" fmla="*/ 269 h 383"/>
                <a:gd name="T52" fmla="*/ 240 w 716"/>
                <a:gd name="T53" fmla="*/ 251 h 383"/>
                <a:gd name="T54" fmla="*/ 270 w 716"/>
                <a:gd name="T55" fmla="*/ 239 h 383"/>
                <a:gd name="T56" fmla="*/ 294 w 716"/>
                <a:gd name="T57" fmla="*/ 228 h 383"/>
                <a:gd name="T58" fmla="*/ 312 w 716"/>
                <a:gd name="T59" fmla="*/ 222 h 383"/>
                <a:gd name="T60" fmla="*/ 330 w 716"/>
                <a:gd name="T61" fmla="*/ 210 h 383"/>
                <a:gd name="T62" fmla="*/ 365 w 716"/>
                <a:gd name="T63" fmla="*/ 186 h 383"/>
                <a:gd name="T64" fmla="*/ 419 w 716"/>
                <a:gd name="T65" fmla="*/ 156 h 383"/>
                <a:gd name="T66" fmla="*/ 473 w 716"/>
                <a:gd name="T67" fmla="*/ 120 h 383"/>
                <a:gd name="T68" fmla="*/ 527 w 716"/>
                <a:gd name="T69" fmla="*/ 90 h 383"/>
                <a:gd name="T70" fmla="*/ 576 w 716"/>
                <a:gd name="T71" fmla="*/ 60 h 383"/>
                <a:gd name="T72" fmla="*/ 612 w 716"/>
                <a:gd name="T73" fmla="*/ 42 h 383"/>
                <a:gd name="T74" fmla="*/ 629 w 716"/>
                <a:gd name="T75" fmla="*/ 36 h 383"/>
                <a:gd name="T76" fmla="*/ 647 w 716"/>
                <a:gd name="T77" fmla="*/ 30 h 383"/>
                <a:gd name="T78" fmla="*/ 677 w 716"/>
                <a:gd name="T79" fmla="*/ 18 h 383"/>
                <a:gd name="T80" fmla="*/ 701 w 716"/>
                <a:gd name="T81" fmla="*/ 6 h 383"/>
                <a:gd name="T82" fmla="*/ 713 w 716"/>
                <a:gd name="T83" fmla="*/ 0 h 383"/>
                <a:gd name="T84" fmla="*/ 713 w 716"/>
                <a:gd name="T85" fmla="*/ 0 h 383"/>
                <a:gd name="T86" fmla="*/ 659 w 716"/>
                <a:gd name="T87" fmla="*/ 6 h 383"/>
                <a:gd name="T88" fmla="*/ 716 w 716"/>
                <a:gd name="T89" fmla="*/ 63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3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>
                <a:gd name="T0" fmla="*/ 6 w 318"/>
                <a:gd name="T1" fmla="*/ 225 h 225"/>
                <a:gd name="T2" fmla="*/ 0 w 318"/>
                <a:gd name="T3" fmla="*/ 195 h 225"/>
                <a:gd name="T4" fmla="*/ 315 w 318"/>
                <a:gd name="T5" fmla="*/ 0 h 225"/>
                <a:gd name="T6" fmla="*/ 303 w 318"/>
                <a:gd name="T7" fmla="*/ 27 h 225"/>
                <a:gd name="T8" fmla="*/ 318 w 318"/>
                <a:gd name="T9" fmla="*/ 42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4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>
                <a:gd name="T0" fmla="*/ 1050 w 2595"/>
                <a:gd name="T1" fmla="*/ 657 h 933"/>
                <a:gd name="T2" fmla="*/ 1581 w 2595"/>
                <a:gd name="T3" fmla="*/ 690 h 933"/>
                <a:gd name="T4" fmla="*/ 1671 w 2595"/>
                <a:gd name="T5" fmla="*/ 723 h 933"/>
                <a:gd name="T6" fmla="*/ 1176 w 2595"/>
                <a:gd name="T7" fmla="*/ 621 h 933"/>
                <a:gd name="T8" fmla="*/ 1854 w 2595"/>
                <a:gd name="T9" fmla="*/ 567 h 933"/>
                <a:gd name="T10" fmla="*/ 1869 w 2595"/>
                <a:gd name="T11" fmla="*/ 612 h 933"/>
                <a:gd name="T12" fmla="*/ 2103 w 2595"/>
                <a:gd name="T13" fmla="*/ 861 h 933"/>
                <a:gd name="T14" fmla="*/ 1883 w 2595"/>
                <a:gd name="T15" fmla="*/ 520 h 933"/>
                <a:gd name="T16" fmla="*/ 1842 w 2595"/>
                <a:gd name="T17" fmla="*/ 490 h 933"/>
                <a:gd name="T18" fmla="*/ 1770 w 2595"/>
                <a:gd name="T19" fmla="*/ 466 h 933"/>
                <a:gd name="T20" fmla="*/ 1740 w 2595"/>
                <a:gd name="T21" fmla="*/ 448 h 933"/>
                <a:gd name="T22" fmla="*/ 1758 w 2595"/>
                <a:gd name="T23" fmla="*/ 436 h 933"/>
                <a:gd name="T24" fmla="*/ 1830 w 2595"/>
                <a:gd name="T25" fmla="*/ 430 h 933"/>
                <a:gd name="T26" fmla="*/ 1877 w 2595"/>
                <a:gd name="T27" fmla="*/ 424 h 933"/>
                <a:gd name="T28" fmla="*/ 1955 w 2595"/>
                <a:gd name="T29" fmla="*/ 394 h 933"/>
                <a:gd name="T30" fmla="*/ 2052 w 2595"/>
                <a:gd name="T31" fmla="*/ 396 h 933"/>
                <a:gd name="T32" fmla="*/ 2253 w 2595"/>
                <a:gd name="T33" fmla="*/ 732 h 933"/>
                <a:gd name="T34" fmla="*/ 2415 w 2595"/>
                <a:gd name="T35" fmla="*/ 933 h 933"/>
                <a:gd name="T36" fmla="*/ 2397 w 2595"/>
                <a:gd name="T37" fmla="*/ 828 h 933"/>
                <a:gd name="T38" fmla="*/ 2088 w 2595"/>
                <a:gd name="T39" fmla="*/ 400 h 933"/>
                <a:gd name="T40" fmla="*/ 2046 w 2595"/>
                <a:gd name="T41" fmla="*/ 346 h 933"/>
                <a:gd name="T42" fmla="*/ 1997 w 2595"/>
                <a:gd name="T43" fmla="*/ 304 h 933"/>
                <a:gd name="T44" fmla="*/ 1967 w 2595"/>
                <a:gd name="T45" fmla="*/ 286 h 933"/>
                <a:gd name="T46" fmla="*/ 1973 w 2595"/>
                <a:gd name="T47" fmla="*/ 286 h 933"/>
                <a:gd name="T48" fmla="*/ 2009 w 2595"/>
                <a:gd name="T49" fmla="*/ 286 h 933"/>
                <a:gd name="T50" fmla="*/ 2082 w 2595"/>
                <a:gd name="T51" fmla="*/ 322 h 933"/>
                <a:gd name="T52" fmla="*/ 2199 w 2595"/>
                <a:gd name="T53" fmla="*/ 384 h 933"/>
                <a:gd name="T54" fmla="*/ 2394 w 2595"/>
                <a:gd name="T55" fmla="*/ 448 h 933"/>
                <a:gd name="T56" fmla="*/ 2595 w 2595"/>
                <a:gd name="T57" fmla="*/ 516 h 933"/>
                <a:gd name="T58" fmla="*/ 2388 w 2595"/>
                <a:gd name="T59" fmla="*/ 424 h 933"/>
                <a:gd name="T60" fmla="*/ 2219 w 2595"/>
                <a:gd name="T61" fmla="*/ 340 h 933"/>
                <a:gd name="T62" fmla="*/ 2052 w 2595"/>
                <a:gd name="T63" fmla="*/ 280 h 933"/>
                <a:gd name="T64" fmla="*/ 1955 w 2595"/>
                <a:gd name="T65" fmla="*/ 262 h 933"/>
                <a:gd name="T66" fmla="*/ 1877 w 2595"/>
                <a:gd name="T67" fmla="*/ 274 h 933"/>
                <a:gd name="T68" fmla="*/ 1752 w 2595"/>
                <a:gd name="T69" fmla="*/ 274 h 933"/>
                <a:gd name="T70" fmla="*/ 1661 w 2595"/>
                <a:gd name="T71" fmla="*/ 292 h 933"/>
                <a:gd name="T72" fmla="*/ 1607 w 2595"/>
                <a:gd name="T73" fmla="*/ 316 h 933"/>
                <a:gd name="T74" fmla="*/ 1589 w 2595"/>
                <a:gd name="T75" fmla="*/ 322 h 933"/>
                <a:gd name="T76" fmla="*/ 1409 w 2595"/>
                <a:gd name="T77" fmla="*/ 358 h 933"/>
                <a:gd name="T78" fmla="*/ 1152 w 2595"/>
                <a:gd name="T79" fmla="*/ 442 h 933"/>
                <a:gd name="T80" fmla="*/ 966 w 2595"/>
                <a:gd name="T81" fmla="*/ 460 h 933"/>
                <a:gd name="T82" fmla="*/ 870 w 2595"/>
                <a:gd name="T83" fmla="*/ 442 h 933"/>
                <a:gd name="T84" fmla="*/ 828 w 2595"/>
                <a:gd name="T85" fmla="*/ 430 h 933"/>
                <a:gd name="T86" fmla="*/ 743 w 2595"/>
                <a:gd name="T87" fmla="*/ 388 h 933"/>
                <a:gd name="T88" fmla="*/ 636 w 2595"/>
                <a:gd name="T89" fmla="*/ 334 h 933"/>
                <a:gd name="T90" fmla="*/ 467 w 2595"/>
                <a:gd name="T91" fmla="*/ 256 h 933"/>
                <a:gd name="T92" fmla="*/ 0 w 2595"/>
                <a:gd name="T93" fmla="*/ 0 h 933"/>
                <a:gd name="T94" fmla="*/ 585 w 2595"/>
                <a:gd name="T95" fmla="*/ 390 h 933"/>
                <a:gd name="T96" fmla="*/ 849 w 2595"/>
                <a:gd name="T97" fmla="*/ 543 h 933"/>
                <a:gd name="T98" fmla="*/ 897 w 2595"/>
                <a:gd name="T99" fmla="*/ 621 h 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5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>
                <a:gd name="T0" fmla="*/ 2370 w 2723"/>
                <a:gd name="T1" fmla="*/ 72 h 1091"/>
                <a:gd name="T2" fmla="*/ 2597 w 2723"/>
                <a:gd name="T3" fmla="*/ 198 h 1091"/>
                <a:gd name="T4" fmla="*/ 2639 w 2723"/>
                <a:gd name="T5" fmla="*/ 276 h 1091"/>
                <a:gd name="T6" fmla="*/ 2453 w 2723"/>
                <a:gd name="T7" fmla="*/ 264 h 1091"/>
                <a:gd name="T8" fmla="*/ 2297 w 2723"/>
                <a:gd name="T9" fmla="*/ 204 h 1091"/>
                <a:gd name="T10" fmla="*/ 2112 w 2723"/>
                <a:gd name="T11" fmla="*/ 66 h 1091"/>
                <a:gd name="T12" fmla="*/ 2088 w 2723"/>
                <a:gd name="T13" fmla="*/ 72 h 1091"/>
                <a:gd name="T14" fmla="*/ 2106 w 2723"/>
                <a:gd name="T15" fmla="*/ 114 h 1091"/>
                <a:gd name="T16" fmla="*/ 2412 w 2723"/>
                <a:gd name="T17" fmla="*/ 552 h 1091"/>
                <a:gd name="T18" fmla="*/ 2279 w 2723"/>
                <a:gd name="T19" fmla="*/ 564 h 1091"/>
                <a:gd name="T20" fmla="*/ 2189 w 2723"/>
                <a:gd name="T21" fmla="*/ 492 h 1091"/>
                <a:gd name="T22" fmla="*/ 2058 w 2723"/>
                <a:gd name="T23" fmla="*/ 330 h 1091"/>
                <a:gd name="T24" fmla="*/ 1991 w 2723"/>
                <a:gd name="T25" fmla="*/ 234 h 1091"/>
                <a:gd name="T26" fmla="*/ 1949 w 2723"/>
                <a:gd name="T27" fmla="*/ 174 h 1091"/>
                <a:gd name="T28" fmla="*/ 1824 w 2723"/>
                <a:gd name="T29" fmla="*/ 132 h 1091"/>
                <a:gd name="T30" fmla="*/ 1794 w 2723"/>
                <a:gd name="T31" fmla="*/ 144 h 1091"/>
                <a:gd name="T32" fmla="*/ 1895 w 2723"/>
                <a:gd name="T33" fmla="*/ 222 h 1091"/>
                <a:gd name="T34" fmla="*/ 1943 w 2723"/>
                <a:gd name="T35" fmla="*/ 366 h 1091"/>
                <a:gd name="T36" fmla="*/ 2064 w 2723"/>
                <a:gd name="T37" fmla="*/ 630 h 1091"/>
                <a:gd name="T38" fmla="*/ 2052 w 2723"/>
                <a:gd name="T39" fmla="*/ 695 h 1091"/>
                <a:gd name="T40" fmla="*/ 1955 w 2723"/>
                <a:gd name="T41" fmla="*/ 683 h 1091"/>
                <a:gd name="T42" fmla="*/ 1913 w 2723"/>
                <a:gd name="T43" fmla="*/ 636 h 1091"/>
                <a:gd name="T44" fmla="*/ 1703 w 2723"/>
                <a:gd name="T45" fmla="*/ 312 h 1091"/>
                <a:gd name="T46" fmla="*/ 1637 w 2723"/>
                <a:gd name="T47" fmla="*/ 276 h 1091"/>
                <a:gd name="T48" fmla="*/ 1643 w 2723"/>
                <a:gd name="T49" fmla="*/ 318 h 1091"/>
                <a:gd name="T50" fmla="*/ 1673 w 2723"/>
                <a:gd name="T51" fmla="*/ 408 h 1091"/>
                <a:gd name="T52" fmla="*/ 1716 w 2723"/>
                <a:gd name="T53" fmla="*/ 779 h 1091"/>
                <a:gd name="T54" fmla="*/ 1691 w 2723"/>
                <a:gd name="T55" fmla="*/ 737 h 1091"/>
                <a:gd name="T56" fmla="*/ 1613 w 2723"/>
                <a:gd name="T57" fmla="*/ 582 h 1091"/>
                <a:gd name="T58" fmla="*/ 1494 w 2723"/>
                <a:gd name="T59" fmla="*/ 480 h 1091"/>
                <a:gd name="T60" fmla="*/ 1248 w 2723"/>
                <a:gd name="T61" fmla="*/ 528 h 1091"/>
                <a:gd name="T62" fmla="*/ 996 w 2723"/>
                <a:gd name="T63" fmla="*/ 630 h 1091"/>
                <a:gd name="T64" fmla="*/ 714 w 2723"/>
                <a:gd name="T65" fmla="*/ 534 h 1091"/>
                <a:gd name="T66" fmla="*/ 198 w 2723"/>
                <a:gd name="T67" fmla="*/ 288 h 1091"/>
                <a:gd name="T68" fmla="*/ 0 w 2723"/>
                <a:gd name="T69" fmla="*/ 460 h 1091"/>
                <a:gd name="T70" fmla="*/ 288 w 2723"/>
                <a:gd name="T71" fmla="*/ 570 h 1091"/>
                <a:gd name="T72" fmla="*/ 461 w 2723"/>
                <a:gd name="T73" fmla="*/ 654 h 1091"/>
                <a:gd name="T74" fmla="*/ 725 w 2723"/>
                <a:gd name="T75" fmla="*/ 755 h 1091"/>
                <a:gd name="T76" fmla="*/ 966 w 2723"/>
                <a:gd name="T77" fmla="*/ 791 h 1091"/>
                <a:gd name="T78" fmla="*/ 1176 w 2723"/>
                <a:gd name="T79" fmla="*/ 779 h 1091"/>
                <a:gd name="T80" fmla="*/ 1278 w 2723"/>
                <a:gd name="T81" fmla="*/ 791 h 1091"/>
                <a:gd name="T82" fmla="*/ 1404 w 2723"/>
                <a:gd name="T83" fmla="*/ 845 h 1091"/>
                <a:gd name="T84" fmla="*/ 1416 w 2723"/>
                <a:gd name="T85" fmla="*/ 887 h 1091"/>
                <a:gd name="T86" fmla="*/ 1361 w 2723"/>
                <a:gd name="T87" fmla="*/ 923 h 1091"/>
                <a:gd name="T88" fmla="*/ 1385 w 2723"/>
                <a:gd name="T89" fmla="*/ 1007 h 1091"/>
                <a:gd name="T90" fmla="*/ 1494 w 2723"/>
                <a:gd name="T91" fmla="*/ 1085 h 1091"/>
                <a:gd name="T92" fmla="*/ 1697 w 2723"/>
                <a:gd name="T93" fmla="*/ 1043 h 1091"/>
                <a:gd name="T94" fmla="*/ 1812 w 2723"/>
                <a:gd name="T95" fmla="*/ 989 h 1091"/>
                <a:gd name="T96" fmla="*/ 1973 w 2723"/>
                <a:gd name="T97" fmla="*/ 917 h 1091"/>
                <a:gd name="T98" fmla="*/ 2201 w 2723"/>
                <a:gd name="T99" fmla="*/ 899 h 1091"/>
                <a:gd name="T100" fmla="*/ 2364 w 2723"/>
                <a:gd name="T101" fmla="*/ 863 h 1091"/>
                <a:gd name="T102" fmla="*/ 2400 w 2723"/>
                <a:gd name="T103" fmla="*/ 743 h 1091"/>
                <a:gd name="T104" fmla="*/ 2471 w 2723"/>
                <a:gd name="T105" fmla="*/ 701 h 1091"/>
                <a:gd name="T106" fmla="*/ 2621 w 2723"/>
                <a:gd name="T107" fmla="*/ 504 h 1091"/>
                <a:gd name="T108" fmla="*/ 2693 w 2723"/>
                <a:gd name="T109" fmla="*/ 374 h 10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626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8627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862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862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F3F214A-B4F2-4D10-9312-038DA7A6276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863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2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FAMILY PERSPECTIVE</a:t>
            </a:r>
          </a:p>
        </p:txBody>
      </p:sp>
      <p:sp>
        <p:nvSpPr>
          <p:cNvPr id="28675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State of Georgia</a:t>
            </a:r>
          </a:p>
          <a:p>
            <a:r>
              <a:rPr lang="en-US"/>
              <a:t>Crisis Intervention Team</a:t>
            </a:r>
          </a:p>
          <a:p>
            <a:r>
              <a:rPr lang="en-US"/>
              <a:t>Training Program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55638"/>
            <a:ext cx="8229600" cy="762000"/>
          </a:xfrm>
        </p:spPr>
        <p:txBody>
          <a:bodyPr/>
          <a:lstStyle/>
          <a:p>
            <a:r>
              <a:rPr lang="en-US"/>
              <a:t>Stigma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05000"/>
            <a:ext cx="77724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Contributes to:</a:t>
            </a:r>
          </a:p>
          <a:p>
            <a:pPr lvl="1">
              <a:lnSpc>
                <a:spcPct val="90000"/>
              </a:lnSpc>
            </a:pPr>
            <a:r>
              <a:rPr lang="en-US"/>
              <a:t>Low self-esteem</a:t>
            </a:r>
          </a:p>
          <a:p>
            <a:pPr lvl="1">
              <a:lnSpc>
                <a:spcPct val="90000"/>
              </a:lnSpc>
            </a:pPr>
            <a:r>
              <a:rPr lang="en-US"/>
              <a:t>Isolation</a:t>
            </a:r>
          </a:p>
          <a:p>
            <a:pPr lvl="1">
              <a:lnSpc>
                <a:spcPct val="90000"/>
              </a:lnSpc>
            </a:pPr>
            <a:r>
              <a:rPr lang="en-US"/>
              <a:t>Hopelessness</a:t>
            </a:r>
          </a:p>
          <a:p>
            <a:pPr>
              <a:lnSpc>
                <a:spcPct val="90000"/>
              </a:lnSpc>
            </a:pPr>
            <a:r>
              <a:rPr lang="en-US"/>
              <a:t>Reduces access to resources and opportunities </a:t>
            </a:r>
          </a:p>
          <a:p>
            <a:pPr lvl="1">
              <a:lnSpc>
                <a:spcPct val="90000"/>
              </a:lnSpc>
            </a:pPr>
            <a:r>
              <a:rPr lang="en-US"/>
              <a:t>Schools</a:t>
            </a:r>
          </a:p>
          <a:p>
            <a:pPr lvl="1">
              <a:lnSpc>
                <a:spcPct val="90000"/>
              </a:lnSpc>
            </a:pPr>
            <a:r>
              <a:rPr lang="en-US"/>
              <a:t>Housing</a:t>
            </a:r>
          </a:p>
          <a:p>
            <a:pPr lvl="1">
              <a:lnSpc>
                <a:spcPct val="90000"/>
              </a:lnSpc>
            </a:pPr>
            <a:r>
              <a:rPr lang="en-US"/>
              <a:t>Jobs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/>
          </a:p>
          <a:p>
            <a:pPr lvl="1"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55638"/>
            <a:ext cx="8229600" cy="762000"/>
          </a:xfrm>
        </p:spPr>
        <p:txBody>
          <a:bodyPr/>
          <a:lstStyle/>
          <a:p>
            <a:r>
              <a:rPr lang="en-US"/>
              <a:t>Stigma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7724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Leads the public to avoid living, socializing, or working with, renting to, or employing people with mental illness and other brain disorders</a:t>
            </a:r>
          </a:p>
          <a:p>
            <a:pPr>
              <a:lnSpc>
                <a:spcPct val="90000"/>
              </a:lnSpc>
            </a:pPr>
            <a:r>
              <a:rPr lang="en-US" sz="2800"/>
              <a:t>Deters many from seeking and wanting to pay for the care of those with mental illness and other brain disorders</a:t>
            </a:r>
          </a:p>
          <a:p>
            <a:pPr>
              <a:lnSpc>
                <a:spcPct val="90000"/>
              </a:lnSpc>
            </a:pPr>
            <a:r>
              <a:rPr lang="en-US" sz="2800"/>
              <a:t>Results in discrimination and abuse of those with mental illness and other brain disorders</a:t>
            </a:r>
          </a:p>
          <a:p>
            <a:pPr>
              <a:lnSpc>
                <a:spcPct val="90000"/>
              </a:lnSpc>
            </a:pPr>
            <a:r>
              <a:rPr lang="en-US" sz="2800"/>
              <a:t>Deprives these individuals of their dignity</a:t>
            </a:r>
          </a:p>
          <a:p>
            <a:pPr>
              <a:lnSpc>
                <a:spcPct val="90000"/>
              </a:lnSpc>
            </a:pPr>
            <a:r>
              <a:rPr lang="en-US" sz="2800"/>
              <a:t>Interferes with their full participation in society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40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55638"/>
            <a:ext cx="8229600" cy="762000"/>
          </a:xfrm>
        </p:spPr>
        <p:txBody>
          <a:bodyPr/>
          <a:lstStyle/>
          <a:p>
            <a:r>
              <a:rPr lang="en-US"/>
              <a:t>Family Experiences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772400" cy="4724400"/>
          </a:xfrm>
        </p:spPr>
        <p:txBody>
          <a:bodyPr/>
          <a:lstStyle/>
          <a:p>
            <a:r>
              <a:rPr lang="en-US"/>
              <a:t>Families who have a loved one with a mental illness or other brain disorder often share similar experiences and may:</a:t>
            </a:r>
          </a:p>
          <a:p>
            <a:pPr lvl="1"/>
            <a:r>
              <a:rPr lang="en-US"/>
              <a:t>deny warning signs.</a:t>
            </a:r>
          </a:p>
          <a:p>
            <a:pPr lvl="1"/>
            <a:r>
              <a:rPr lang="en-US"/>
              <a:t>worry about what other people think.</a:t>
            </a:r>
          </a:p>
          <a:p>
            <a:pPr lvl="1"/>
            <a:r>
              <a:rPr lang="en-US"/>
              <a:t>wonder what caused the illness.</a:t>
            </a:r>
          </a:p>
          <a:p>
            <a:pPr lvl="1"/>
            <a:r>
              <a:rPr lang="en-US"/>
              <a:t>blame themselves.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55638"/>
            <a:ext cx="8229600" cy="762000"/>
          </a:xfrm>
        </p:spPr>
        <p:txBody>
          <a:bodyPr/>
          <a:lstStyle/>
          <a:p>
            <a:r>
              <a:rPr lang="en-US"/>
              <a:t>Family Experiences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7724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 person with the illness or disability often becomes the focus of family life.</a:t>
            </a:r>
          </a:p>
          <a:p>
            <a:pPr>
              <a:lnSpc>
                <a:spcPct val="90000"/>
              </a:lnSpc>
            </a:pPr>
            <a:r>
              <a:rPr lang="en-US"/>
              <a:t>Other family members may feel ignored or resentful, and experience difficulty pursuing their own interests.</a:t>
            </a:r>
          </a:p>
          <a:p>
            <a:pPr>
              <a:lnSpc>
                <a:spcPct val="90000"/>
              </a:lnSpc>
            </a:pPr>
            <a:r>
              <a:rPr lang="en-US"/>
              <a:t>Whenever possible, families should:</a:t>
            </a:r>
          </a:p>
          <a:p>
            <a:pPr lvl="1">
              <a:lnSpc>
                <a:spcPct val="90000"/>
              </a:lnSpc>
            </a:pPr>
            <a:r>
              <a:rPr lang="en-US"/>
              <a:t>seek support from friends or other family members.</a:t>
            </a:r>
          </a:p>
          <a:p>
            <a:pPr lvl="1">
              <a:lnSpc>
                <a:spcPct val="90000"/>
              </a:lnSpc>
            </a:pPr>
            <a:r>
              <a:rPr lang="en-US"/>
              <a:t>find a support group or self-help channel.</a:t>
            </a:r>
          </a:p>
          <a:p>
            <a:pPr lvl="1">
              <a:lnSpc>
                <a:spcPct val="90000"/>
              </a:lnSpc>
            </a:pPr>
            <a:r>
              <a:rPr lang="en-US"/>
              <a:t>consider therapy as a possible option.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Presentation Prepared By: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600200"/>
            <a:ext cx="6400800" cy="44958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David J. Lushbaugh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President, NAMI Georgia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Manager, Training Support Services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Georgia-Pacific Corporation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Nora Lott-Haynes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Vice President, NAMI Georgia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Nar-Anon Member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1371600"/>
          </a:xfrm>
        </p:spPr>
        <p:txBody>
          <a:bodyPr/>
          <a:lstStyle/>
          <a:p>
            <a:r>
              <a:rPr lang="en-US"/>
              <a:t>National Alliance on Mental Illness (NAMI)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r>
              <a:rPr lang="en-US"/>
              <a:t>Dedicated to the eradication of mental illnesses and to the improvement of the quality of life of all whose lives are affected by these illnesses through:</a:t>
            </a:r>
          </a:p>
          <a:p>
            <a:pPr lvl="1"/>
            <a:r>
              <a:rPr lang="en-US"/>
              <a:t>Advocacy</a:t>
            </a:r>
          </a:p>
          <a:p>
            <a:pPr lvl="1"/>
            <a:r>
              <a:rPr lang="en-US"/>
              <a:t>Education</a:t>
            </a:r>
          </a:p>
          <a:p>
            <a:pPr lvl="1"/>
            <a:r>
              <a:rPr lang="en-US"/>
              <a:t>Research</a:t>
            </a:r>
          </a:p>
          <a:p>
            <a:pPr lvl="1"/>
            <a:r>
              <a:rPr lang="en-US"/>
              <a:t>Support</a:t>
            </a:r>
          </a:p>
          <a:p>
            <a:pPr lvl="1">
              <a:buFontTx/>
              <a:buNone/>
            </a:pP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1371600"/>
          </a:xfrm>
        </p:spPr>
        <p:txBody>
          <a:bodyPr/>
          <a:lstStyle/>
          <a:p>
            <a:r>
              <a:rPr lang="en-US"/>
              <a:t>National Alliance on Mental</a:t>
            </a:r>
            <a:br>
              <a:rPr lang="en-US"/>
            </a:br>
            <a:r>
              <a:rPr lang="en-US"/>
              <a:t> Illness (NAMI)</a:t>
            </a:r>
          </a:p>
        </p:txBody>
      </p:sp>
      <p:sp>
        <p:nvSpPr>
          <p:cNvPr id="368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240,000 members nationwide</a:t>
            </a:r>
          </a:p>
          <a:p>
            <a:pPr>
              <a:lnSpc>
                <a:spcPct val="90000"/>
              </a:lnSpc>
            </a:pPr>
            <a:r>
              <a:rPr lang="en-US" sz="2800"/>
              <a:t>120 state and local affiliates</a:t>
            </a:r>
          </a:p>
          <a:p>
            <a:pPr>
              <a:lnSpc>
                <a:spcPct val="90000"/>
              </a:lnSpc>
            </a:pPr>
            <a:r>
              <a:rPr lang="en-US" sz="2800"/>
              <a:t>The nation’s largest grassroots organization dedicated to improving the lives of people with severe mental illnesses</a:t>
            </a:r>
          </a:p>
          <a:p>
            <a:pPr>
              <a:lnSpc>
                <a:spcPct val="90000"/>
              </a:lnSpc>
            </a:pPr>
            <a:r>
              <a:rPr lang="en-US" sz="2800"/>
              <a:t>The American Institute of Philanthropy (AIP), the nation’s leading charity watchdog, awarded NAMI an A+ for its cost-effective charitable spending and fund-raising practices.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1371600"/>
          </a:xfrm>
        </p:spPr>
        <p:txBody>
          <a:bodyPr/>
          <a:lstStyle/>
          <a:p>
            <a:r>
              <a:rPr lang="en-US"/>
              <a:t>NAMI Georgia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 family-based, grassroots, support and advocacy organization</a:t>
            </a:r>
          </a:p>
          <a:p>
            <a:pPr>
              <a:lnSpc>
                <a:spcPct val="90000"/>
              </a:lnSpc>
            </a:pPr>
            <a:r>
              <a:rPr lang="en-US"/>
              <a:t>Comprised of parents, children, spouses, siblings, treatment professionals, and friends of persons with several mental illness</a:t>
            </a:r>
          </a:p>
          <a:p>
            <a:pPr>
              <a:lnSpc>
                <a:spcPct val="90000"/>
              </a:lnSpc>
            </a:pPr>
            <a:r>
              <a:rPr lang="en-US"/>
              <a:t>Believe in recovery and work together to build a better life for their loved ones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1371600"/>
          </a:xfrm>
        </p:spPr>
        <p:txBody>
          <a:bodyPr/>
          <a:lstStyle/>
          <a:p>
            <a:r>
              <a:rPr lang="en-US"/>
              <a:t>NAMI Georgia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Provides education about mental illness and other brain disorders</a:t>
            </a:r>
          </a:p>
          <a:p>
            <a:pPr lvl="1">
              <a:lnSpc>
                <a:spcPct val="90000"/>
              </a:lnSpc>
            </a:pPr>
            <a:r>
              <a:rPr lang="en-US"/>
              <a:t>These diseases are like any other disease such as heart disease, diabetes, or cancer.</a:t>
            </a:r>
          </a:p>
          <a:p>
            <a:pPr lvl="1">
              <a:lnSpc>
                <a:spcPct val="90000"/>
              </a:lnSpc>
            </a:pPr>
            <a:r>
              <a:rPr lang="en-US"/>
              <a:t>These diseases are common and widespread.</a:t>
            </a:r>
          </a:p>
          <a:p>
            <a:pPr lvl="1">
              <a:lnSpc>
                <a:spcPct val="90000"/>
              </a:lnSpc>
            </a:pPr>
            <a:r>
              <a:rPr lang="en-US"/>
              <a:t>An estimated 54 million Americans suffer from some form of a mental illness or other brain disorder in a given year.</a:t>
            </a:r>
          </a:p>
          <a:p>
            <a:pPr lvl="1"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1371600"/>
          </a:xfrm>
        </p:spPr>
        <p:txBody>
          <a:bodyPr/>
          <a:lstStyle/>
          <a:p>
            <a:r>
              <a:rPr lang="en-US"/>
              <a:t>NAMI Georgia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Advocates for certain standards of care that include access to:</a:t>
            </a:r>
          </a:p>
          <a:p>
            <a:pPr lvl="1">
              <a:lnSpc>
                <a:spcPct val="90000"/>
              </a:lnSpc>
            </a:pPr>
            <a:r>
              <a:rPr lang="en-US"/>
              <a:t>Appropriate medication</a:t>
            </a:r>
          </a:p>
          <a:p>
            <a:pPr lvl="1">
              <a:lnSpc>
                <a:spcPct val="90000"/>
              </a:lnSpc>
            </a:pPr>
            <a:r>
              <a:rPr lang="en-US"/>
              <a:t>Inpatient care</a:t>
            </a:r>
          </a:p>
          <a:p>
            <a:pPr lvl="1">
              <a:lnSpc>
                <a:spcPct val="90000"/>
              </a:lnSpc>
            </a:pPr>
            <a:r>
              <a:rPr lang="en-US"/>
              <a:t>ACT programs</a:t>
            </a:r>
          </a:p>
          <a:p>
            <a:pPr lvl="1">
              <a:lnSpc>
                <a:spcPct val="90000"/>
              </a:lnSpc>
            </a:pPr>
            <a:r>
              <a:rPr lang="en-US"/>
              <a:t>General medical care</a:t>
            </a:r>
          </a:p>
          <a:p>
            <a:pPr lvl="1">
              <a:lnSpc>
                <a:spcPct val="90000"/>
              </a:lnSpc>
            </a:pPr>
            <a:r>
              <a:rPr lang="en-US"/>
              <a:t>Integrated services for dual diagnosis</a:t>
            </a:r>
          </a:p>
          <a:p>
            <a:pPr lvl="1">
              <a:lnSpc>
                <a:spcPct val="90000"/>
              </a:lnSpc>
            </a:pPr>
            <a:r>
              <a:rPr lang="en-US"/>
              <a:t>Family psycho-education and support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1371600"/>
          </a:xfrm>
        </p:spPr>
        <p:txBody>
          <a:bodyPr/>
          <a:lstStyle/>
          <a:p>
            <a:r>
              <a:rPr lang="en-US"/>
              <a:t>NAMI Georgia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r>
              <a:rPr lang="en-US"/>
              <a:t>Advocates for certain standards of care that include access to: (cont’d)</a:t>
            </a:r>
          </a:p>
          <a:p>
            <a:pPr lvl="1"/>
            <a:r>
              <a:rPr lang="en-US"/>
              <a:t>Peer provided services and supports</a:t>
            </a:r>
          </a:p>
          <a:p>
            <a:pPr lvl="1"/>
            <a:r>
              <a:rPr lang="en-US"/>
              <a:t>Supported employment services</a:t>
            </a:r>
          </a:p>
          <a:p>
            <a:pPr lvl="1"/>
            <a:r>
              <a:rPr lang="en-US"/>
              <a:t>Affordable housing and supports</a:t>
            </a:r>
          </a:p>
          <a:p>
            <a:pPr lvl="1"/>
            <a:r>
              <a:rPr lang="en-US"/>
              <a:t>Jail diversion programs</a:t>
            </a:r>
          </a:p>
          <a:p>
            <a:pPr lvl="1"/>
            <a:r>
              <a:rPr lang="en-US"/>
              <a:t>A non-stigmatizing and non-discriminating environment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772400" cy="1524000"/>
          </a:xfrm>
        </p:spPr>
        <p:txBody>
          <a:bodyPr/>
          <a:lstStyle/>
          <a:p>
            <a:r>
              <a:rPr lang="en-US"/>
              <a:t>Crisis Intervention Team (CIT)</a:t>
            </a:r>
            <a:br>
              <a:rPr lang="en-US"/>
            </a:br>
            <a:r>
              <a:rPr lang="en-US"/>
              <a:t>Program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7724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Involves collaboration among consumers, family members, treatment professionals, educators, law enforcement, and private citizens  </a:t>
            </a:r>
          </a:p>
          <a:p>
            <a:pPr>
              <a:lnSpc>
                <a:spcPct val="90000"/>
              </a:lnSpc>
            </a:pPr>
            <a:r>
              <a:rPr lang="en-US" sz="2800"/>
              <a:t>Provides community-based training for law enforcement officers, resulting in improved morale, professional development, and skill efficiencies</a:t>
            </a:r>
          </a:p>
          <a:p>
            <a:pPr>
              <a:lnSpc>
                <a:spcPct val="90000"/>
              </a:lnSpc>
            </a:pPr>
            <a:r>
              <a:rPr lang="en-US" sz="2800"/>
              <a:t>Addresses the No. 1 reason cited by the Surgeon General’s Report on Mental Illness that people do not accept or receive treatment, which is the stigma associated with mental illness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55638"/>
            <a:ext cx="8229600" cy="762000"/>
          </a:xfrm>
        </p:spPr>
        <p:txBody>
          <a:bodyPr/>
          <a:lstStyle/>
          <a:p>
            <a:r>
              <a:rPr lang="en-US"/>
              <a:t>Stigma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772400" cy="4724400"/>
          </a:xfrm>
        </p:spPr>
        <p:txBody>
          <a:bodyPr/>
          <a:lstStyle/>
          <a:p>
            <a:r>
              <a:rPr lang="en-US"/>
              <a:t>Stigmatization of people with mental illness and other brain disorders is manifested by:</a:t>
            </a:r>
          </a:p>
          <a:p>
            <a:pPr lvl="1"/>
            <a:r>
              <a:rPr lang="en-US"/>
              <a:t>Bias</a:t>
            </a:r>
          </a:p>
          <a:p>
            <a:pPr lvl="1"/>
            <a:r>
              <a:rPr lang="en-US"/>
              <a:t>Distrust</a:t>
            </a:r>
          </a:p>
          <a:p>
            <a:pPr lvl="1"/>
            <a:r>
              <a:rPr lang="en-US"/>
              <a:t>Stereotyping</a:t>
            </a:r>
          </a:p>
          <a:p>
            <a:pPr lvl="1"/>
            <a:r>
              <a:rPr lang="en-US"/>
              <a:t>Fear</a:t>
            </a:r>
          </a:p>
          <a:p>
            <a:pPr lvl="1"/>
            <a:r>
              <a:rPr lang="en-US"/>
              <a:t>Embarrassment</a:t>
            </a:r>
          </a:p>
          <a:p>
            <a:pPr lvl="1"/>
            <a:r>
              <a:rPr lang="en-US"/>
              <a:t>Anger</a:t>
            </a:r>
          </a:p>
          <a:p>
            <a:pPr lvl="1"/>
            <a:r>
              <a:rPr lang="en-US"/>
              <a:t>Avoidance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theme/theme1.xml><?xml version="1.0" encoding="utf-8"?>
<a:theme xmlns:a="http://schemas.openxmlformats.org/drawingml/2006/main" name="Teamwork">
  <a:themeElements>
    <a:clrScheme name="Teamwork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Teamwor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Teamwork</Template>
  <TotalTime>793</TotalTime>
  <Words>614</Words>
  <Application>Microsoft Office PowerPoint</Application>
  <PresentationFormat>On-screen Show (4:3)</PresentationFormat>
  <Paragraphs>103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Garamond</vt:lpstr>
      <vt:lpstr>Times New Roman</vt:lpstr>
      <vt:lpstr>Wingdings</vt:lpstr>
      <vt:lpstr>Teamwork</vt:lpstr>
      <vt:lpstr>FAMILY PERSPECTIVE</vt:lpstr>
      <vt:lpstr>National Alliance on Mental Illness (NAMI)</vt:lpstr>
      <vt:lpstr>National Alliance on Mental  Illness (NAMI)</vt:lpstr>
      <vt:lpstr>NAMI Georgia</vt:lpstr>
      <vt:lpstr>NAMI Georgia</vt:lpstr>
      <vt:lpstr>NAMI Georgia</vt:lpstr>
      <vt:lpstr>NAMI Georgia</vt:lpstr>
      <vt:lpstr>Crisis Intervention Team (CIT) Program</vt:lpstr>
      <vt:lpstr>Stigma</vt:lpstr>
      <vt:lpstr>Stigma</vt:lpstr>
      <vt:lpstr>Stigma</vt:lpstr>
      <vt:lpstr>Family Experiences</vt:lpstr>
      <vt:lpstr>Family Experiences</vt:lpstr>
      <vt:lpstr>Presentation Prepared By: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 lushbaugh</dc:creator>
  <cp:lastModifiedBy>tmccuddy</cp:lastModifiedBy>
  <cp:revision>94</cp:revision>
  <dcterms:created xsi:type="dcterms:W3CDTF">2003-11-30T20:38:47Z</dcterms:created>
  <dcterms:modified xsi:type="dcterms:W3CDTF">2013-02-05T21:30:13Z</dcterms:modified>
</cp:coreProperties>
</file>