
<file path=[Content_Types].xml><?xml version="1.0" encoding="utf-8"?>
<Types xmlns="http://schemas.openxmlformats.org/package/2006/content-types">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0"/>
  </p:notesMasterIdLst>
  <p:handoutMasterIdLst>
    <p:handoutMasterId r:id="rId61"/>
  </p:handoutMasterIdLst>
  <p:sldIdLst>
    <p:sldId id="256" r:id="rId2"/>
    <p:sldId id="257" r:id="rId3"/>
    <p:sldId id="273" r:id="rId4"/>
    <p:sldId id="285" r:id="rId5"/>
    <p:sldId id="286" r:id="rId6"/>
    <p:sldId id="287" r:id="rId7"/>
    <p:sldId id="331" r:id="rId8"/>
    <p:sldId id="321" r:id="rId9"/>
    <p:sldId id="322" r:id="rId10"/>
    <p:sldId id="323" r:id="rId11"/>
    <p:sldId id="325" r:id="rId12"/>
    <p:sldId id="326" r:id="rId13"/>
    <p:sldId id="327" r:id="rId14"/>
    <p:sldId id="328" r:id="rId15"/>
    <p:sldId id="329" r:id="rId16"/>
    <p:sldId id="330" r:id="rId17"/>
    <p:sldId id="288" r:id="rId18"/>
    <p:sldId id="289" r:id="rId19"/>
    <p:sldId id="291" r:id="rId20"/>
    <p:sldId id="292" r:id="rId21"/>
    <p:sldId id="293" r:id="rId22"/>
    <p:sldId id="294" r:id="rId23"/>
    <p:sldId id="295" r:id="rId24"/>
    <p:sldId id="298" r:id="rId25"/>
    <p:sldId id="302" r:id="rId26"/>
    <p:sldId id="303" r:id="rId27"/>
    <p:sldId id="304" r:id="rId28"/>
    <p:sldId id="305" r:id="rId29"/>
    <p:sldId id="306" r:id="rId30"/>
    <p:sldId id="307" r:id="rId31"/>
    <p:sldId id="308" r:id="rId32"/>
    <p:sldId id="309" r:id="rId33"/>
    <p:sldId id="310" r:id="rId34"/>
    <p:sldId id="311" r:id="rId35"/>
    <p:sldId id="313" r:id="rId36"/>
    <p:sldId id="314" r:id="rId37"/>
    <p:sldId id="319" r:id="rId38"/>
    <p:sldId id="320" r:id="rId39"/>
    <p:sldId id="278" r:id="rId40"/>
    <p:sldId id="279" r:id="rId41"/>
    <p:sldId id="281" r:id="rId42"/>
    <p:sldId id="282" r:id="rId43"/>
    <p:sldId id="333" r:id="rId44"/>
    <p:sldId id="334" r:id="rId45"/>
    <p:sldId id="338" r:id="rId46"/>
    <p:sldId id="339" r:id="rId47"/>
    <p:sldId id="335" r:id="rId48"/>
    <p:sldId id="340" r:id="rId49"/>
    <p:sldId id="336" r:id="rId50"/>
    <p:sldId id="341" r:id="rId51"/>
    <p:sldId id="337" r:id="rId52"/>
    <p:sldId id="342" r:id="rId53"/>
    <p:sldId id="343" r:id="rId54"/>
    <p:sldId id="283" r:id="rId55"/>
    <p:sldId id="269" r:id="rId56"/>
    <p:sldId id="332" r:id="rId57"/>
    <p:sldId id="284" r:id="rId58"/>
    <p:sldId id="344" r:id="rId59"/>
  </p:sldIdLst>
  <p:sldSz cx="9144000" cy="6858000" type="screen4x3"/>
  <p:notesSz cx="6858000" cy="9144000"/>
  <p:custDataLst>
    <p:tags r:id="rId62"/>
  </p:custDataLst>
  <p:defaultTextStyle>
    <a:defPPr>
      <a:defRPr lang="en-US"/>
    </a:defPPr>
    <a:lvl1pPr algn="l" rtl="0" eaLnBrk="0" fontAlgn="base" hangingPunct="0">
      <a:spcBef>
        <a:spcPct val="0"/>
      </a:spcBef>
      <a:spcAft>
        <a:spcPct val="0"/>
      </a:spcAft>
      <a:defRPr kern="1200">
        <a:solidFill>
          <a:schemeClr val="tx1"/>
        </a:solidFill>
        <a:latin typeface="Arial" pitchFamily="34" charset="0"/>
        <a:ea typeface="+mn-ea"/>
        <a:cs typeface="+mn-cs"/>
      </a:defRPr>
    </a:lvl1pPr>
    <a:lvl2pPr marL="457200" algn="l" rtl="0" eaLnBrk="0" fontAlgn="base" hangingPunct="0">
      <a:spcBef>
        <a:spcPct val="0"/>
      </a:spcBef>
      <a:spcAft>
        <a:spcPct val="0"/>
      </a:spcAft>
      <a:defRPr kern="1200">
        <a:solidFill>
          <a:schemeClr val="tx1"/>
        </a:solidFill>
        <a:latin typeface="Arial" pitchFamily="34" charset="0"/>
        <a:ea typeface="+mn-ea"/>
        <a:cs typeface="+mn-cs"/>
      </a:defRPr>
    </a:lvl2pPr>
    <a:lvl3pPr marL="914400" algn="l" rtl="0" eaLnBrk="0" fontAlgn="base" hangingPunct="0">
      <a:spcBef>
        <a:spcPct val="0"/>
      </a:spcBef>
      <a:spcAft>
        <a:spcPct val="0"/>
      </a:spcAft>
      <a:defRPr kern="1200">
        <a:solidFill>
          <a:schemeClr val="tx1"/>
        </a:solidFill>
        <a:latin typeface="Arial"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FF"/>
    <a:srgbClr val="009999"/>
    <a:srgbClr val="FF3300"/>
    <a:srgbClr val="FF6633"/>
    <a:srgbClr val="F8F8F8"/>
    <a:srgbClr val="FFFF99"/>
    <a:srgbClr val="FFFF00"/>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18" autoAdjust="0"/>
    <p:restoredTop sz="94660" autoAdjust="0"/>
  </p:normalViewPr>
  <p:slideViewPr>
    <p:cSldViewPr>
      <p:cViewPr>
        <p:scale>
          <a:sx n="94" d="100"/>
          <a:sy n="94" d="100"/>
        </p:scale>
        <p:origin x="-96" y="-252"/>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5772"/>
    </p:cViewPr>
  </p:sorterViewPr>
  <p:notesViewPr>
    <p:cSldViewPr>
      <p:cViewPr varScale="1">
        <p:scale>
          <a:sx n="56" d="100"/>
          <a:sy n="56" d="100"/>
        </p:scale>
        <p:origin x="-16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handoutMaster" Target="handoutMasters/handout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_rels/viewProps.xml.rels><?xml version="1.0" encoding="UTF-8" standalone="yes"?>
<Relationships xmlns="http://schemas.openxmlformats.org/package/2006/relationships"><Relationship Id="rId1" Type="http://schemas.openxmlformats.org/officeDocument/2006/relationships/slide" Target="slides/slide3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Times New Roman" pitchFamily="18" charset="0"/>
              </a:defRPr>
            </a:lvl1pPr>
          </a:lstStyle>
          <a:p>
            <a:endParaRPr lang="en-US"/>
          </a:p>
        </p:txBody>
      </p:sp>
      <p:sp>
        <p:nvSpPr>
          <p:cNvPr id="83971"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Times New Roman" pitchFamily="18" charset="0"/>
              </a:defRPr>
            </a:lvl1pPr>
          </a:lstStyle>
          <a:p>
            <a:endParaRPr lang="en-US"/>
          </a:p>
        </p:txBody>
      </p:sp>
      <p:sp>
        <p:nvSpPr>
          <p:cNvPr id="83972" name="Rectangle 4"/>
          <p:cNvSpPr>
            <a:spLocks noGrp="1" noChangeArrowheads="1"/>
          </p:cNvSpPr>
          <p:nvPr>
            <p:ph type="ftr" sz="quarter" idx="2"/>
          </p:nvPr>
        </p:nvSpPr>
        <p:spPr bwMode="auto">
          <a:xfrm>
            <a:off x="0" y="8686800"/>
            <a:ext cx="3581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Times New Roman" pitchFamily="18" charset="0"/>
                <a:cs typeface="Times New Roman" pitchFamily="18" charset="0"/>
              </a:defRPr>
            </a:lvl1pPr>
          </a:lstStyle>
          <a:p>
            <a:r>
              <a:rPr lang="en-US"/>
              <a:t>© 2006 Georgia Crisis Intervention Team Program</a:t>
            </a:r>
          </a:p>
        </p:txBody>
      </p:sp>
      <p:sp>
        <p:nvSpPr>
          <p:cNvPr id="83973"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Times New Roman" pitchFamily="18" charset="0"/>
              </a:defRPr>
            </a:lvl1pPr>
          </a:lstStyle>
          <a:p>
            <a:r>
              <a:rPr lang="en-US"/>
              <a:t>18-</a:t>
            </a:r>
            <a:fld id="{FB3777BC-26E7-461F-8481-0483136CBA15}" type="slidenum">
              <a:rPr lang="en-US"/>
              <a:pPr/>
              <a:t>‹#›</a:t>
            </a:fld>
            <a:endParaRPr lang="en-US"/>
          </a:p>
        </p:txBody>
      </p:sp>
    </p:spTree>
    <p:extLst>
      <p:ext uri="{BB962C8B-B14F-4D97-AF65-F5344CB8AC3E}">
        <p14:creationId xmlns:p14="http://schemas.microsoft.com/office/powerpoint/2010/main" val="13746621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758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Times New Roman" pitchFamily="18" charset="0"/>
              </a:defRPr>
            </a:lvl1pPr>
          </a:lstStyle>
          <a:p>
            <a:endParaRPr lang="en-US"/>
          </a:p>
        </p:txBody>
      </p:sp>
      <p:sp>
        <p:nvSpPr>
          <p:cNvPr id="67587"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Times New Roman" pitchFamily="18" charset="0"/>
              </a:defRPr>
            </a:lvl1pPr>
          </a:lstStyle>
          <a:p>
            <a:endParaRPr lang="en-US"/>
          </a:p>
        </p:txBody>
      </p:sp>
      <p:sp>
        <p:nvSpPr>
          <p:cNvPr id="67588"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7589"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7590"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Times New Roman" pitchFamily="18" charset="0"/>
              </a:defRPr>
            </a:lvl1pPr>
          </a:lstStyle>
          <a:p>
            <a:endParaRPr lang="en-US"/>
          </a:p>
        </p:txBody>
      </p:sp>
      <p:sp>
        <p:nvSpPr>
          <p:cNvPr id="67591"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Times New Roman" pitchFamily="18" charset="0"/>
              </a:defRPr>
            </a:lvl1pPr>
          </a:lstStyle>
          <a:p>
            <a:fld id="{F1469D14-D22B-46B5-9ECD-5C31D6FA0C07}" type="slidenum">
              <a:rPr lang="en-US"/>
              <a:pPr/>
              <a:t>‹#›</a:t>
            </a:fld>
            <a:endParaRPr lang="en-US"/>
          </a:p>
        </p:txBody>
      </p:sp>
    </p:spTree>
    <p:extLst>
      <p:ext uri="{BB962C8B-B14F-4D97-AF65-F5344CB8AC3E}">
        <p14:creationId xmlns:p14="http://schemas.microsoft.com/office/powerpoint/2010/main" val="376411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81BAE3-C798-49CC-B30E-E56DF40A24A3}" type="slidenum">
              <a:rPr lang="en-US"/>
              <a:pPr/>
              <a:t>1</a:t>
            </a:fld>
            <a:endParaRPr lang="en-US"/>
          </a:p>
        </p:txBody>
      </p:sp>
      <p:sp>
        <p:nvSpPr>
          <p:cNvPr id="224258" name="Rectangle 2"/>
          <p:cNvSpPr>
            <a:spLocks noChangeArrowheads="1" noTextEdit="1"/>
          </p:cNvSpPr>
          <p:nvPr>
            <p:ph type="sldImg"/>
          </p:nvPr>
        </p:nvSpPr>
        <p:spPr>
          <a:ln/>
        </p:spPr>
      </p:sp>
      <p:sp>
        <p:nvSpPr>
          <p:cNvPr id="2242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23B441B-96A1-43D2-83C5-3A401651DD63}" type="slidenum">
              <a:rPr lang="en-US"/>
              <a:pPr/>
              <a:t>10</a:t>
            </a:fld>
            <a:endParaRPr lang="en-US"/>
          </a:p>
        </p:txBody>
      </p:sp>
      <p:sp>
        <p:nvSpPr>
          <p:cNvPr id="232450" name="Rectangle 2"/>
          <p:cNvSpPr>
            <a:spLocks noChangeArrowheads="1" noTextEdit="1"/>
          </p:cNvSpPr>
          <p:nvPr>
            <p:ph type="sldImg"/>
          </p:nvPr>
        </p:nvSpPr>
        <p:spPr>
          <a:ln/>
        </p:spPr>
      </p:sp>
      <p:sp>
        <p:nvSpPr>
          <p:cNvPr id="2324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64616D9-BE69-42B6-8B39-047FFCF12AF5}" type="slidenum">
              <a:rPr lang="en-US"/>
              <a:pPr/>
              <a:t>11</a:t>
            </a:fld>
            <a:endParaRPr lang="en-US"/>
          </a:p>
        </p:txBody>
      </p:sp>
      <p:sp>
        <p:nvSpPr>
          <p:cNvPr id="233474" name="Rectangle 2"/>
          <p:cNvSpPr>
            <a:spLocks noChangeArrowheads="1" noTextEdit="1"/>
          </p:cNvSpPr>
          <p:nvPr>
            <p:ph type="sldImg"/>
          </p:nvPr>
        </p:nvSpPr>
        <p:spPr>
          <a:ln/>
        </p:spPr>
      </p:sp>
      <p:sp>
        <p:nvSpPr>
          <p:cNvPr id="2334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C9832B1-D0F9-40FB-8DE1-D12C81ABA5E7}" type="slidenum">
              <a:rPr lang="en-US"/>
              <a:pPr/>
              <a:t>12</a:t>
            </a:fld>
            <a:endParaRPr lang="en-US"/>
          </a:p>
        </p:txBody>
      </p:sp>
      <p:sp>
        <p:nvSpPr>
          <p:cNvPr id="234498" name="Rectangle 2"/>
          <p:cNvSpPr>
            <a:spLocks noChangeArrowheads="1" noTextEdit="1"/>
          </p:cNvSpPr>
          <p:nvPr>
            <p:ph type="sldImg"/>
          </p:nvPr>
        </p:nvSpPr>
        <p:spPr>
          <a:ln/>
        </p:spPr>
      </p:sp>
      <p:sp>
        <p:nvSpPr>
          <p:cNvPr id="2344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B56A6F0-8D01-4F1C-8FF7-F18F227E76BC}" type="slidenum">
              <a:rPr lang="en-US"/>
              <a:pPr/>
              <a:t>13</a:t>
            </a:fld>
            <a:endParaRPr lang="en-US"/>
          </a:p>
        </p:txBody>
      </p:sp>
      <p:sp>
        <p:nvSpPr>
          <p:cNvPr id="235522" name="Rectangle 2"/>
          <p:cNvSpPr>
            <a:spLocks noChangeArrowheads="1" noTextEdit="1"/>
          </p:cNvSpPr>
          <p:nvPr>
            <p:ph type="sldImg"/>
          </p:nvPr>
        </p:nvSpPr>
        <p:spPr>
          <a:ln/>
        </p:spPr>
      </p:sp>
      <p:sp>
        <p:nvSpPr>
          <p:cNvPr id="2355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184D12-DA4A-433C-AD1D-7442F08B7929}" type="slidenum">
              <a:rPr lang="en-US"/>
              <a:pPr/>
              <a:t>14</a:t>
            </a:fld>
            <a:endParaRPr lang="en-US"/>
          </a:p>
        </p:txBody>
      </p:sp>
      <p:sp>
        <p:nvSpPr>
          <p:cNvPr id="236546" name="Rectangle 2"/>
          <p:cNvSpPr>
            <a:spLocks noChangeArrowheads="1" noTextEdit="1"/>
          </p:cNvSpPr>
          <p:nvPr>
            <p:ph type="sldImg"/>
          </p:nvPr>
        </p:nvSpPr>
        <p:spPr>
          <a:ln/>
        </p:spPr>
      </p:sp>
      <p:sp>
        <p:nvSpPr>
          <p:cNvPr id="2365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909824E-26AC-41D0-BE2D-5BD4F2686103}" type="slidenum">
              <a:rPr lang="en-US"/>
              <a:pPr/>
              <a:t>15</a:t>
            </a:fld>
            <a:endParaRPr lang="en-US"/>
          </a:p>
        </p:txBody>
      </p:sp>
      <p:sp>
        <p:nvSpPr>
          <p:cNvPr id="237570" name="Rectangle 2"/>
          <p:cNvSpPr>
            <a:spLocks noChangeArrowheads="1" noTextEdit="1"/>
          </p:cNvSpPr>
          <p:nvPr>
            <p:ph type="sldImg"/>
          </p:nvPr>
        </p:nvSpPr>
        <p:spPr>
          <a:ln/>
        </p:spPr>
      </p:sp>
      <p:sp>
        <p:nvSpPr>
          <p:cNvPr id="2375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D7FF941-B081-4D17-8DFB-8EBBC95BE553}" type="slidenum">
              <a:rPr lang="en-US"/>
              <a:pPr/>
              <a:t>16</a:t>
            </a:fld>
            <a:endParaRPr lang="en-US"/>
          </a:p>
        </p:txBody>
      </p:sp>
      <p:sp>
        <p:nvSpPr>
          <p:cNvPr id="238594" name="Rectangle 2"/>
          <p:cNvSpPr>
            <a:spLocks noChangeArrowheads="1" noTextEdit="1"/>
          </p:cNvSpPr>
          <p:nvPr>
            <p:ph type="sldImg"/>
          </p:nvPr>
        </p:nvSpPr>
        <p:spPr>
          <a:ln/>
        </p:spPr>
      </p:sp>
      <p:sp>
        <p:nvSpPr>
          <p:cNvPr id="2385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CA5C7F3-C197-4E20-A937-B753D35D4C41}" type="slidenum">
              <a:rPr lang="en-US"/>
              <a:pPr/>
              <a:t>17</a:t>
            </a:fld>
            <a:endParaRPr lang="en-US"/>
          </a:p>
        </p:txBody>
      </p:sp>
      <p:sp>
        <p:nvSpPr>
          <p:cNvPr id="109570" name="Rectangle 2"/>
          <p:cNvSpPr>
            <a:spLocks noChangeArrowheads="1" noTextEdit="1"/>
          </p:cNvSpPr>
          <p:nvPr>
            <p:ph type="sldImg"/>
          </p:nvPr>
        </p:nvSpPr>
        <p:spPr>
          <a:ln/>
        </p:spPr>
      </p:sp>
      <p:sp>
        <p:nvSpPr>
          <p:cNvPr id="1095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5F047EE-D36A-40C8-BD7A-CCD638A6ED74}" type="slidenum">
              <a:rPr lang="en-US"/>
              <a:pPr/>
              <a:t>18</a:t>
            </a:fld>
            <a:endParaRPr lang="en-US"/>
          </a:p>
        </p:txBody>
      </p:sp>
      <p:sp>
        <p:nvSpPr>
          <p:cNvPr id="111618" name="Rectangle 2"/>
          <p:cNvSpPr>
            <a:spLocks noChangeArrowheads="1" noTextEdit="1"/>
          </p:cNvSpPr>
          <p:nvPr>
            <p:ph type="sldImg"/>
          </p:nvPr>
        </p:nvSpPr>
        <p:spPr>
          <a:ln/>
        </p:spPr>
      </p:sp>
      <p:sp>
        <p:nvSpPr>
          <p:cNvPr id="1116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CA7D46D-FA1A-4FFD-9402-B635F762C56D}" type="slidenum">
              <a:rPr lang="en-US"/>
              <a:pPr/>
              <a:t>19</a:t>
            </a:fld>
            <a:endParaRPr lang="en-US"/>
          </a:p>
        </p:txBody>
      </p:sp>
      <p:sp>
        <p:nvSpPr>
          <p:cNvPr id="115714" name="Rectangle 2"/>
          <p:cNvSpPr>
            <a:spLocks noChangeArrowheads="1" noTextEdit="1"/>
          </p:cNvSpPr>
          <p:nvPr>
            <p:ph type="sldImg"/>
          </p:nvPr>
        </p:nvSpPr>
        <p:spPr>
          <a:ln/>
        </p:spPr>
      </p:sp>
      <p:sp>
        <p:nvSpPr>
          <p:cNvPr id="1157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0C65E02-1F4B-45BA-9DB0-682584CA41CB}" type="slidenum">
              <a:rPr lang="en-US"/>
              <a:pPr/>
              <a:t>2</a:t>
            </a:fld>
            <a:endParaRPr lang="en-US"/>
          </a:p>
        </p:txBody>
      </p:sp>
      <p:sp>
        <p:nvSpPr>
          <p:cNvPr id="68610" name="Rectangle 1026"/>
          <p:cNvSpPr>
            <a:spLocks noChangeArrowheads="1" noTextEdit="1"/>
          </p:cNvSpPr>
          <p:nvPr>
            <p:ph type="sldImg"/>
          </p:nvPr>
        </p:nvSpPr>
        <p:spPr>
          <a:ln/>
        </p:spPr>
      </p:sp>
      <p:sp>
        <p:nvSpPr>
          <p:cNvPr id="68611" name="Rectangle 1027"/>
          <p:cNvSpPr>
            <a:spLocks noGrp="1" noChangeArrowheads="1"/>
          </p:cNvSpPr>
          <p:nvPr>
            <p:ph type="body" idx="1"/>
          </p:nvPr>
        </p:nvSpPr>
        <p:spPr/>
        <p:txBody>
          <a:bodyPr/>
          <a:lstStyle/>
          <a:p>
            <a:pPr algn="r"/>
            <a:r>
              <a:rPr lang="en-US"/>
              <a:t>______________________________________</a:t>
            </a:r>
          </a:p>
          <a:p>
            <a:pPr algn="r"/>
            <a:r>
              <a:rPr lang="en-US"/>
              <a:t>______________________________________</a:t>
            </a:r>
          </a:p>
          <a:p>
            <a:pPr algn="r"/>
            <a:r>
              <a:rPr lang="en-US"/>
              <a:t>______________________________________</a:t>
            </a:r>
          </a:p>
          <a:p>
            <a:pPr algn="r"/>
            <a:r>
              <a:rPr lang="en-US"/>
              <a:t>______________________________________</a:t>
            </a:r>
          </a:p>
          <a:p>
            <a:pPr algn="r"/>
            <a:r>
              <a:rPr lang="en-US"/>
              <a:t>______________________________________</a:t>
            </a:r>
          </a:p>
          <a:p>
            <a:pPr algn="r"/>
            <a:r>
              <a:rPr lang="en-US"/>
              <a:t>______________________________________</a:t>
            </a:r>
          </a:p>
          <a:p>
            <a:pPr algn="r"/>
            <a:r>
              <a:rPr lang="en-US"/>
              <a:t>______________________________________</a:t>
            </a:r>
          </a:p>
          <a:p>
            <a:pPr algn="r"/>
            <a:r>
              <a:rPr lang="en-US"/>
              <a:t>______________________________________</a:t>
            </a:r>
          </a:p>
          <a:p>
            <a:pPr algn="r"/>
            <a:r>
              <a:rPr lang="en-US"/>
              <a:t>______________________________________</a:t>
            </a:r>
          </a:p>
          <a:p>
            <a:pPr algn="r"/>
            <a:r>
              <a:rPr lang="en-US"/>
              <a:t>______________________________________</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8B424D3-C573-4371-AB47-56DACA49A634}" type="slidenum">
              <a:rPr lang="en-US"/>
              <a:pPr/>
              <a:t>20</a:t>
            </a:fld>
            <a:endParaRPr lang="en-US"/>
          </a:p>
        </p:txBody>
      </p:sp>
      <p:sp>
        <p:nvSpPr>
          <p:cNvPr id="117762" name="Rectangle 2"/>
          <p:cNvSpPr>
            <a:spLocks noChangeArrowheads="1" noTextEdit="1"/>
          </p:cNvSpPr>
          <p:nvPr>
            <p:ph type="sldImg"/>
          </p:nvPr>
        </p:nvSpPr>
        <p:spPr>
          <a:ln/>
        </p:spPr>
      </p:sp>
      <p:sp>
        <p:nvSpPr>
          <p:cNvPr id="1177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53047CE-FB39-44EA-869B-7E23F568CE58}" type="slidenum">
              <a:rPr lang="en-US"/>
              <a:pPr/>
              <a:t>21</a:t>
            </a:fld>
            <a:endParaRPr lang="en-US"/>
          </a:p>
        </p:txBody>
      </p:sp>
      <p:sp>
        <p:nvSpPr>
          <p:cNvPr id="119810" name="Rectangle 2"/>
          <p:cNvSpPr>
            <a:spLocks noChangeArrowheads="1" noTextEdit="1"/>
          </p:cNvSpPr>
          <p:nvPr>
            <p:ph type="sldImg"/>
          </p:nvPr>
        </p:nvSpPr>
        <p:spPr>
          <a:ln/>
        </p:spPr>
      </p:sp>
      <p:sp>
        <p:nvSpPr>
          <p:cNvPr id="1198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25C46FD-957F-43B4-B58B-FA57ADAABB86}" type="slidenum">
              <a:rPr lang="en-US"/>
              <a:pPr/>
              <a:t>22</a:t>
            </a:fld>
            <a:endParaRPr lang="en-US"/>
          </a:p>
        </p:txBody>
      </p:sp>
      <p:sp>
        <p:nvSpPr>
          <p:cNvPr id="121858" name="Rectangle 2"/>
          <p:cNvSpPr>
            <a:spLocks noChangeArrowheads="1" noTextEdit="1"/>
          </p:cNvSpPr>
          <p:nvPr>
            <p:ph type="sldImg"/>
          </p:nvPr>
        </p:nvSpPr>
        <p:spPr>
          <a:ln/>
        </p:spPr>
      </p:sp>
      <p:sp>
        <p:nvSpPr>
          <p:cNvPr id="1218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23C57F1-7DE8-412C-8142-438B2E8B5B1F}" type="slidenum">
              <a:rPr lang="en-US"/>
              <a:pPr/>
              <a:t>23</a:t>
            </a:fld>
            <a:endParaRPr lang="en-US"/>
          </a:p>
        </p:txBody>
      </p:sp>
      <p:sp>
        <p:nvSpPr>
          <p:cNvPr id="123906" name="Rectangle 2"/>
          <p:cNvSpPr>
            <a:spLocks noChangeArrowheads="1" noTextEdit="1"/>
          </p:cNvSpPr>
          <p:nvPr>
            <p:ph type="sldImg"/>
          </p:nvPr>
        </p:nvSpPr>
        <p:spPr>
          <a:ln/>
        </p:spPr>
      </p:sp>
      <p:sp>
        <p:nvSpPr>
          <p:cNvPr id="1239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C4A2EBD-70A3-4FBC-ACBF-68F4A4D3D902}" type="slidenum">
              <a:rPr lang="en-US"/>
              <a:pPr/>
              <a:t>24</a:t>
            </a:fld>
            <a:endParaRPr lang="en-US"/>
          </a:p>
        </p:txBody>
      </p:sp>
      <p:sp>
        <p:nvSpPr>
          <p:cNvPr id="130050" name="Rectangle 2"/>
          <p:cNvSpPr>
            <a:spLocks noChangeArrowheads="1" noTextEdit="1"/>
          </p:cNvSpPr>
          <p:nvPr>
            <p:ph type="sldImg"/>
          </p:nvPr>
        </p:nvSpPr>
        <p:spPr>
          <a:ln/>
        </p:spPr>
      </p:sp>
      <p:sp>
        <p:nvSpPr>
          <p:cNvPr id="1300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305E1D7-E49B-40FE-9834-79DB5885691B}" type="slidenum">
              <a:rPr lang="en-US"/>
              <a:pPr/>
              <a:t>25</a:t>
            </a:fld>
            <a:endParaRPr lang="en-US"/>
          </a:p>
        </p:txBody>
      </p:sp>
      <p:sp>
        <p:nvSpPr>
          <p:cNvPr id="138242" name="Rectangle 2"/>
          <p:cNvSpPr>
            <a:spLocks noChangeArrowheads="1" noTextEdit="1"/>
          </p:cNvSpPr>
          <p:nvPr>
            <p:ph type="sldImg"/>
          </p:nvPr>
        </p:nvSpPr>
        <p:spPr>
          <a:ln/>
        </p:spPr>
      </p:sp>
      <p:sp>
        <p:nvSpPr>
          <p:cNvPr id="1382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80606F1-83E5-491E-84D4-FE34AEB66C4E}" type="slidenum">
              <a:rPr lang="en-US"/>
              <a:pPr/>
              <a:t>26</a:t>
            </a:fld>
            <a:endParaRPr lang="en-US"/>
          </a:p>
        </p:txBody>
      </p:sp>
      <p:sp>
        <p:nvSpPr>
          <p:cNvPr id="140290" name="Rectangle 2"/>
          <p:cNvSpPr>
            <a:spLocks noChangeArrowheads="1" noTextEdit="1"/>
          </p:cNvSpPr>
          <p:nvPr>
            <p:ph type="sldImg"/>
          </p:nvPr>
        </p:nvSpPr>
        <p:spPr>
          <a:ln/>
        </p:spPr>
      </p:sp>
      <p:sp>
        <p:nvSpPr>
          <p:cNvPr id="1402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2157D12-366D-41CB-811C-4B71B56D6ADA}" type="slidenum">
              <a:rPr lang="en-US"/>
              <a:pPr/>
              <a:t>27</a:t>
            </a:fld>
            <a:endParaRPr lang="en-US"/>
          </a:p>
        </p:txBody>
      </p:sp>
      <p:sp>
        <p:nvSpPr>
          <p:cNvPr id="142338" name="Rectangle 2"/>
          <p:cNvSpPr>
            <a:spLocks noChangeArrowheads="1" noTextEdit="1"/>
          </p:cNvSpPr>
          <p:nvPr>
            <p:ph type="sldImg"/>
          </p:nvPr>
        </p:nvSpPr>
        <p:spPr>
          <a:ln/>
        </p:spPr>
      </p:sp>
      <p:sp>
        <p:nvSpPr>
          <p:cNvPr id="1423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4D7849F-D543-47D1-96D8-B2A6A0665098}" type="slidenum">
              <a:rPr lang="en-US"/>
              <a:pPr/>
              <a:t>28</a:t>
            </a:fld>
            <a:endParaRPr lang="en-US"/>
          </a:p>
        </p:txBody>
      </p:sp>
      <p:sp>
        <p:nvSpPr>
          <p:cNvPr id="144386" name="Rectangle 2"/>
          <p:cNvSpPr>
            <a:spLocks noChangeArrowheads="1" noTextEdit="1"/>
          </p:cNvSpPr>
          <p:nvPr>
            <p:ph type="sldImg"/>
          </p:nvPr>
        </p:nvSpPr>
        <p:spPr>
          <a:ln/>
        </p:spPr>
      </p:sp>
      <p:sp>
        <p:nvSpPr>
          <p:cNvPr id="1443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A6FCDA6-4394-4A41-A265-A3D165F70F9B}" type="slidenum">
              <a:rPr lang="en-US"/>
              <a:pPr/>
              <a:t>29</a:t>
            </a:fld>
            <a:endParaRPr lang="en-US"/>
          </a:p>
        </p:txBody>
      </p:sp>
      <p:sp>
        <p:nvSpPr>
          <p:cNvPr id="146434" name="Rectangle 2"/>
          <p:cNvSpPr>
            <a:spLocks noChangeArrowheads="1" noTextEdit="1"/>
          </p:cNvSpPr>
          <p:nvPr>
            <p:ph type="sldImg"/>
          </p:nvPr>
        </p:nvSpPr>
        <p:spPr>
          <a:ln/>
        </p:spPr>
      </p:sp>
      <p:sp>
        <p:nvSpPr>
          <p:cNvPr id="1464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606988-229E-4A69-B266-C2FCBCFF1770}" type="slidenum">
              <a:rPr lang="en-US"/>
              <a:pPr/>
              <a:t>3</a:t>
            </a:fld>
            <a:endParaRPr lang="en-US"/>
          </a:p>
        </p:txBody>
      </p:sp>
      <p:sp>
        <p:nvSpPr>
          <p:cNvPr id="225282" name="Rectangle 2"/>
          <p:cNvSpPr>
            <a:spLocks noChangeArrowheads="1" noTextEdit="1"/>
          </p:cNvSpPr>
          <p:nvPr>
            <p:ph type="sldImg"/>
          </p:nvPr>
        </p:nvSpPr>
        <p:spPr>
          <a:ln/>
        </p:spPr>
      </p:sp>
      <p:sp>
        <p:nvSpPr>
          <p:cNvPr id="2252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C7D7DE6-9D9B-459E-9B9C-8C89E073B16E}" type="slidenum">
              <a:rPr lang="en-US"/>
              <a:pPr/>
              <a:t>30</a:t>
            </a:fld>
            <a:endParaRPr lang="en-US"/>
          </a:p>
        </p:txBody>
      </p:sp>
      <p:sp>
        <p:nvSpPr>
          <p:cNvPr id="148482" name="Rectangle 2"/>
          <p:cNvSpPr>
            <a:spLocks noChangeArrowheads="1" noTextEdit="1"/>
          </p:cNvSpPr>
          <p:nvPr>
            <p:ph type="sldImg"/>
          </p:nvPr>
        </p:nvSpPr>
        <p:spPr>
          <a:ln/>
        </p:spPr>
      </p:sp>
      <p:sp>
        <p:nvSpPr>
          <p:cNvPr id="1484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441EEC9-9964-4BBA-872A-047604DDE760}" type="slidenum">
              <a:rPr lang="en-US"/>
              <a:pPr/>
              <a:t>31</a:t>
            </a:fld>
            <a:endParaRPr lang="en-US"/>
          </a:p>
        </p:txBody>
      </p:sp>
      <p:sp>
        <p:nvSpPr>
          <p:cNvPr id="150530" name="Rectangle 2"/>
          <p:cNvSpPr>
            <a:spLocks noChangeArrowheads="1" noTextEdit="1"/>
          </p:cNvSpPr>
          <p:nvPr>
            <p:ph type="sldImg"/>
          </p:nvPr>
        </p:nvSpPr>
        <p:spPr>
          <a:ln/>
        </p:spPr>
      </p:sp>
      <p:sp>
        <p:nvSpPr>
          <p:cNvPr id="1505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121121E-DA03-470D-ABA4-C61EB0F7F42E}" type="slidenum">
              <a:rPr lang="en-US"/>
              <a:pPr/>
              <a:t>32</a:t>
            </a:fld>
            <a:endParaRPr lang="en-US"/>
          </a:p>
        </p:txBody>
      </p:sp>
      <p:sp>
        <p:nvSpPr>
          <p:cNvPr id="152578" name="Rectangle 2"/>
          <p:cNvSpPr>
            <a:spLocks noChangeArrowheads="1" noTextEdit="1"/>
          </p:cNvSpPr>
          <p:nvPr>
            <p:ph type="sldImg"/>
          </p:nvPr>
        </p:nvSpPr>
        <p:spPr>
          <a:ln/>
        </p:spPr>
      </p:sp>
      <p:sp>
        <p:nvSpPr>
          <p:cNvPr id="1525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8CC1EB7-20BC-45EB-9B4A-7C0845CC9B42}" type="slidenum">
              <a:rPr lang="en-US"/>
              <a:pPr/>
              <a:t>33</a:t>
            </a:fld>
            <a:endParaRPr lang="en-US"/>
          </a:p>
        </p:txBody>
      </p:sp>
      <p:sp>
        <p:nvSpPr>
          <p:cNvPr id="154626" name="Rectangle 2"/>
          <p:cNvSpPr>
            <a:spLocks noChangeArrowheads="1" noTextEdit="1"/>
          </p:cNvSpPr>
          <p:nvPr>
            <p:ph type="sldImg"/>
          </p:nvPr>
        </p:nvSpPr>
        <p:spPr>
          <a:ln/>
        </p:spPr>
      </p:sp>
      <p:sp>
        <p:nvSpPr>
          <p:cNvPr id="1546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704EE4D-6819-4472-8689-4ACB01283C7A}" type="slidenum">
              <a:rPr lang="en-US"/>
              <a:pPr/>
              <a:t>34</a:t>
            </a:fld>
            <a:endParaRPr lang="en-US"/>
          </a:p>
        </p:txBody>
      </p:sp>
      <p:sp>
        <p:nvSpPr>
          <p:cNvPr id="156674" name="Rectangle 2"/>
          <p:cNvSpPr>
            <a:spLocks noChangeArrowheads="1" noTextEdit="1"/>
          </p:cNvSpPr>
          <p:nvPr>
            <p:ph type="sldImg"/>
          </p:nvPr>
        </p:nvSpPr>
        <p:spPr>
          <a:ln/>
        </p:spPr>
      </p:sp>
      <p:sp>
        <p:nvSpPr>
          <p:cNvPr id="1566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0625FDB-9745-4EDB-9151-202ACE9C8B56}" type="slidenum">
              <a:rPr lang="en-US"/>
              <a:pPr/>
              <a:t>35</a:t>
            </a:fld>
            <a:endParaRPr lang="en-US"/>
          </a:p>
        </p:txBody>
      </p:sp>
      <p:sp>
        <p:nvSpPr>
          <p:cNvPr id="160770" name="Rectangle 2"/>
          <p:cNvSpPr>
            <a:spLocks noChangeArrowheads="1" noTextEdit="1"/>
          </p:cNvSpPr>
          <p:nvPr>
            <p:ph type="sldImg"/>
          </p:nvPr>
        </p:nvSpPr>
        <p:spPr>
          <a:ln/>
        </p:spPr>
      </p:sp>
      <p:sp>
        <p:nvSpPr>
          <p:cNvPr id="1607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ACCB287-8839-45B8-B5BA-D65271A5FF61}" type="slidenum">
              <a:rPr lang="en-US"/>
              <a:pPr/>
              <a:t>36</a:t>
            </a:fld>
            <a:endParaRPr lang="en-US"/>
          </a:p>
        </p:txBody>
      </p:sp>
      <p:sp>
        <p:nvSpPr>
          <p:cNvPr id="162818" name="Rectangle 2"/>
          <p:cNvSpPr>
            <a:spLocks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50E1EDD-959E-4D58-9326-4031DAEB5D68}" type="slidenum">
              <a:rPr lang="en-US"/>
              <a:pPr/>
              <a:t>37</a:t>
            </a:fld>
            <a:endParaRPr lang="en-US"/>
          </a:p>
        </p:txBody>
      </p:sp>
      <p:sp>
        <p:nvSpPr>
          <p:cNvPr id="173058" name="Rectangle 2"/>
          <p:cNvSpPr>
            <a:spLocks noChangeArrowheads="1" noTextEdit="1"/>
          </p:cNvSpPr>
          <p:nvPr>
            <p:ph type="sldImg"/>
          </p:nvPr>
        </p:nvSpPr>
        <p:spPr>
          <a:ln/>
        </p:spPr>
      </p:sp>
      <p:sp>
        <p:nvSpPr>
          <p:cNvPr id="1730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1721838-3E14-4C42-BCAC-E50835656AC6}" type="slidenum">
              <a:rPr lang="en-US"/>
              <a:pPr/>
              <a:t>38</a:t>
            </a:fld>
            <a:endParaRPr lang="en-US"/>
          </a:p>
        </p:txBody>
      </p:sp>
      <p:sp>
        <p:nvSpPr>
          <p:cNvPr id="175106" name="Rectangle 2"/>
          <p:cNvSpPr>
            <a:spLocks noChangeArrowheads="1" noTextEdit="1"/>
          </p:cNvSpPr>
          <p:nvPr>
            <p:ph type="sldImg"/>
          </p:nvPr>
        </p:nvSpPr>
        <p:spPr>
          <a:ln/>
        </p:spPr>
      </p:sp>
      <p:sp>
        <p:nvSpPr>
          <p:cNvPr id="1751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0BCAA83-48F7-4B5D-8A42-50ACC2011180}" type="slidenum">
              <a:rPr lang="en-US"/>
              <a:pPr/>
              <a:t>39</a:t>
            </a:fld>
            <a:endParaRPr lang="en-US"/>
          </a:p>
        </p:txBody>
      </p:sp>
      <p:sp>
        <p:nvSpPr>
          <p:cNvPr id="239618" name="Rectangle 2"/>
          <p:cNvSpPr>
            <a:spLocks noChangeArrowheads="1" noTextEdit="1"/>
          </p:cNvSpPr>
          <p:nvPr>
            <p:ph type="sldImg"/>
          </p:nvPr>
        </p:nvSpPr>
        <p:spPr>
          <a:ln/>
        </p:spPr>
      </p:sp>
      <p:sp>
        <p:nvSpPr>
          <p:cNvPr id="2396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1C6C0CB-F0DC-41A2-A659-B6CDD54E2EEC}" type="slidenum">
              <a:rPr lang="en-US"/>
              <a:pPr/>
              <a:t>4</a:t>
            </a:fld>
            <a:endParaRPr lang="en-US"/>
          </a:p>
        </p:txBody>
      </p:sp>
      <p:sp>
        <p:nvSpPr>
          <p:cNvPr id="226306" name="Rectangle 2"/>
          <p:cNvSpPr>
            <a:spLocks noChangeArrowheads="1" noTextEdit="1"/>
          </p:cNvSpPr>
          <p:nvPr>
            <p:ph type="sldImg"/>
          </p:nvPr>
        </p:nvSpPr>
        <p:spPr>
          <a:ln/>
        </p:spPr>
      </p:sp>
      <p:sp>
        <p:nvSpPr>
          <p:cNvPr id="2263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6A2F696-401D-4E50-99B0-132975539CEF}" type="slidenum">
              <a:rPr lang="en-US"/>
              <a:pPr/>
              <a:t>40</a:t>
            </a:fld>
            <a:endParaRPr lang="en-US"/>
          </a:p>
        </p:txBody>
      </p:sp>
      <p:sp>
        <p:nvSpPr>
          <p:cNvPr id="240642" name="Rectangle 2"/>
          <p:cNvSpPr>
            <a:spLocks noChangeArrowheads="1" noTextEdit="1"/>
          </p:cNvSpPr>
          <p:nvPr>
            <p:ph type="sldImg"/>
          </p:nvPr>
        </p:nvSpPr>
        <p:spPr>
          <a:ln/>
        </p:spPr>
      </p:sp>
      <p:sp>
        <p:nvSpPr>
          <p:cNvPr id="2406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D57A96B-6B30-4140-93C1-B50170A23744}" type="slidenum">
              <a:rPr lang="en-US"/>
              <a:pPr/>
              <a:t>41</a:t>
            </a:fld>
            <a:endParaRPr lang="en-US"/>
          </a:p>
        </p:txBody>
      </p:sp>
      <p:sp>
        <p:nvSpPr>
          <p:cNvPr id="241666" name="Rectangle 2"/>
          <p:cNvSpPr>
            <a:spLocks noChangeArrowheads="1" noTextEdit="1"/>
          </p:cNvSpPr>
          <p:nvPr>
            <p:ph type="sldImg"/>
          </p:nvPr>
        </p:nvSpPr>
        <p:spPr>
          <a:ln/>
        </p:spPr>
      </p:sp>
      <p:sp>
        <p:nvSpPr>
          <p:cNvPr id="2416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91E54F7-BB8C-49B1-8940-F76C1E3FF2FE}" type="slidenum">
              <a:rPr lang="en-US"/>
              <a:pPr/>
              <a:t>42</a:t>
            </a:fld>
            <a:endParaRPr lang="en-US"/>
          </a:p>
        </p:txBody>
      </p:sp>
      <p:sp>
        <p:nvSpPr>
          <p:cNvPr id="242690" name="Rectangle 2"/>
          <p:cNvSpPr>
            <a:spLocks noChangeArrowheads="1" noTextEdit="1"/>
          </p:cNvSpPr>
          <p:nvPr>
            <p:ph type="sldImg"/>
          </p:nvPr>
        </p:nvSpPr>
        <p:spPr>
          <a:ln/>
        </p:spPr>
      </p:sp>
      <p:sp>
        <p:nvSpPr>
          <p:cNvPr id="2426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795FCE0-E890-4217-9B91-2222C2227E19}" type="slidenum">
              <a:rPr lang="en-US"/>
              <a:pPr/>
              <a:t>43</a:t>
            </a:fld>
            <a:endParaRPr lang="en-US"/>
          </a:p>
        </p:txBody>
      </p:sp>
      <p:sp>
        <p:nvSpPr>
          <p:cNvPr id="243714" name="Rectangle 2"/>
          <p:cNvSpPr>
            <a:spLocks noChangeArrowheads="1" noTextEdit="1"/>
          </p:cNvSpPr>
          <p:nvPr>
            <p:ph type="sldImg"/>
          </p:nvPr>
        </p:nvSpPr>
        <p:spPr>
          <a:ln/>
        </p:spPr>
      </p:sp>
      <p:sp>
        <p:nvSpPr>
          <p:cNvPr id="2437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C23A77C-D2AA-4D86-AAAE-689D53602330}" type="slidenum">
              <a:rPr lang="en-US"/>
              <a:pPr/>
              <a:t>44</a:t>
            </a:fld>
            <a:endParaRPr lang="en-US"/>
          </a:p>
        </p:txBody>
      </p:sp>
      <p:sp>
        <p:nvSpPr>
          <p:cNvPr id="244738" name="Rectangle 2"/>
          <p:cNvSpPr>
            <a:spLocks noChangeArrowheads="1" noTextEdit="1"/>
          </p:cNvSpPr>
          <p:nvPr>
            <p:ph type="sldImg"/>
          </p:nvPr>
        </p:nvSpPr>
        <p:spPr>
          <a:ln/>
        </p:spPr>
      </p:sp>
      <p:sp>
        <p:nvSpPr>
          <p:cNvPr id="2447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C69C427-9DED-4BCD-A242-4365080BF040}" type="slidenum">
              <a:rPr lang="en-US"/>
              <a:pPr/>
              <a:t>45</a:t>
            </a:fld>
            <a:endParaRPr lang="en-US"/>
          </a:p>
        </p:txBody>
      </p:sp>
      <p:sp>
        <p:nvSpPr>
          <p:cNvPr id="245762" name="Rectangle 2"/>
          <p:cNvSpPr>
            <a:spLocks noChangeArrowheads="1" noTextEdit="1"/>
          </p:cNvSpPr>
          <p:nvPr>
            <p:ph type="sldImg"/>
          </p:nvPr>
        </p:nvSpPr>
        <p:spPr>
          <a:ln/>
        </p:spPr>
      </p:sp>
      <p:sp>
        <p:nvSpPr>
          <p:cNvPr id="2457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2E4F7B7-0F60-42D2-912E-E3695232DE63}" type="slidenum">
              <a:rPr lang="en-US"/>
              <a:pPr/>
              <a:t>46</a:t>
            </a:fld>
            <a:endParaRPr lang="en-US"/>
          </a:p>
        </p:txBody>
      </p:sp>
      <p:sp>
        <p:nvSpPr>
          <p:cNvPr id="246786" name="Rectangle 2"/>
          <p:cNvSpPr>
            <a:spLocks noChangeArrowheads="1" noTextEdit="1"/>
          </p:cNvSpPr>
          <p:nvPr>
            <p:ph type="sldImg"/>
          </p:nvPr>
        </p:nvSpPr>
        <p:spPr>
          <a:ln/>
        </p:spPr>
      </p:sp>
      <p:sp>
        <p:nvSpPr>
          <p:cNvPr id="2467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E29ACF2-C718-44E5-A870-B361AF43BF55}" type="slidenum">
              <a:rPr lang="en-US"/>
              <a:pPr/>
              <a:t>47</a:t>
            </a:fld>
            <a:endParaRPr lang="en-US"/>
          </a:p>
        </p:txBody>
      </p:sp>
      <p:sp>
        <p:nvSpPr>
          <p:cNvPr id="247810" name="Rectangle 2"/>
          <p:cNvSpPr>
            <a:spLocks noChangeArrowheads="1" noTextEdit="1"/>
          </p:cNvSpPr>
          <p:nvPr>
            <p:ph type="sldImg"/>
          </p:nvPr>
        </p:nvSpPr>
        <p:spPr>
          <a:ln/>
        </p:spPr>
      </p:sp>
      <p:sp>
        <p:nvSpPr>
          <p:cNvPr id="2478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FC7708B-624A-424D-8B3C-1B4270C7EBE1}" type="slidenum">
              <a:rPr lang="en-US"/>
              <a:pPr/>
              <a:t>48</a:t>
            </a:fld>
            <a:endParaRPr lang="en-US"/>
          </a:p>
        </p:txBody>
      </p:sp>
      <p:sp>
        <p:nvSpPr>
          <p:cNvPr id="248834" name="Rectangle 2"/>
          <p:cNvSpPr>
            <a:spLocks noChangeArrowheads="1" noTextEdit="1"/>
          </p:cNvSpPr>
          <p:nvPr>
            <p:ph type="sldImg"/>
          </p:nvPr>
        </p:nvSpPr>
        <p:spPr>
          <a:ln/>
        </p:spPr>
      </p:sp>
      <p:sp>
        <p:nvSpPr>
          <p:cNvPr id="2488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DD20B61-8C24-4A4C-9451-0EC07DAF8DE3}" type="slidenum">
              <a:rPr lang="en-US"/>
              <a:pPr/>
              <a:t>49</a:t>
            </a:fld>
            <a:endParaRPr lang="en-US"/>
          </a:p>
        </p:txBody>
      </p:sp>
      <p:sp>
        <p:nvSpPr>
          <p:cNvPr id="249858" name="Rectangle 2"/>
          <p:cNvSpPr>
            <a:spLocks noChangeArrowheads="1" noTextEdit="1"/>
          </p:cNvSpPr>
          <p:nvPr>
            <p:ph type="sldImg"/>
          </p:nvPr>
        </p:nvSpPr>
        <p:spPr>
          <a:ln/>
        </p:spPr>
      </p:sp>
      <p:sp>
        <p:nvSpPr>
          <p:cNvPr id="2498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67DA212-8AC5-41FE-9BF1-D2434FAC77E7}" type="slidenum">
              <a:rPr lang="en-US"/>
              <a:pPr/>
              <a:t>5</a:t>
            </a:fld>
            <a:endParaRPr lang="en-US"/>
          </a:p>
        </p:txBody>
      </p:sp>
      <p:sp>
        <p:nvSpPr>
          <p:cNvPr id="227330" name="Rectangle 2"/>
          <p:cNvSpPr>
            <a:spLocks noChangeArrowheads="1" noTextEdit="1"/>
          </p:cNvSpPr>
          <p:nvPr>
            <p:ph type="sldImg"/>
          </p:nvPr>
        </p:nvSpPr>
        <p:spPr>
          <a:ln/>
        </p:spPr>
      </p:sp>
      <p:sp>
        <p:nvSpPr>
          <p:cNvPr id="2273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6F2B99E-0496-46F4-9E89-F30A5148C13C}" type="slidenum">
              <a:rPr lang="en-US"/>
              <a:pPr/>
              <a:t>50</a:t>
            </a:fld>
            <a:endParaRPr lang="en-US"/>
          </a:p>
        </p:txBody>
      </p:sp>
      <p:sp>
        <p:nvSpPr>
          <p:cNvPr id="250882" name="Rectangle 2"/>
          <p:cNvSpPr>
            <a:spLocks noChangeArrowheads="1" noTextEdit="1"/>
          </p:cNvSpPr>
          <p:nvPr>
            <p:ph type="sldImg"/>
          </p:nvPr>
        </p:nvSpPr>
        <p:spPr>
          <a:ln/>
        </p:spPr>
      </p:sp>
      <p:sp>
        <p:nvSpPr>
          <p:cNvPr id="2508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C954B12-F806-4305-9C53-4116ED2F3779}" type="slidenum">
              <a:rPr lang="en-US"/>
              <a:pPr/>
              <a:t>51</a:t>
            </a:fld>
            <a:endParaRPr lang="en-US"/>
          </a:p>
        </p:txBody>
      </p:sp>
      <p:sp>
        <p:nvSpPr>
          <p:cNvPr id="251906" name="Rectangle 2"/>
          <p:cNvSpPr>
            <a:spLocks noChangeArrowheads="1" noTextEdit="1"/>
          </p:cNvSpPr>
          <p:nvPr>
            <p:ph type="sldImg"/>
          </p:nvPr>
        </p:nvSpPr>
        <p:spPr>
          <a:ln/>
        </p:spPr>
      </p:sp>
      <p:sp>
        <p:nvSpPr>
          <p:cNvPr id="2519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DBD9B90-1EC7-4268-B160-0F2F2F4E4F83}" type="slidenum">
              <a:rPr lang="en-US"/>
              <a:pPr/>
              <a:t>52</a:t>
            </a:fld>
            <a:endParaRPr lang="en-US"/>
          </a:p>
        </p:txBody>
      </p:sp>
      <p:sp>
        <p:nvSpPr>
          <p:cNvPr id="252930" name="Rectangle 2"/>
          <p:cNvSpPr>
            <a:spLocks noChangeArrowheads="1" noTextEdit="1"/>
          </p:cNvSpPr>
          <p:nvPr>
            <p:ph type="sldImg"/>
          </p:nvPr>
        </p:nvSpPr>
        <p:spPr>
          <a:ln/>
        </p:spPr>
      </p:sp>
      <p:sp>
        <p:nvSpPr>
          <p:cNvPr id="2529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B5A2C17-1DFE-4352-AD15-DD45F252F46F}" type="slidenum">
              <a:rPr lang="en-US"/>
              <a:pPr/>
              <a:t>53</a:t>
            </a:fld>
            <a:endParaRPr lang="en-US"/>
          </a:p>
        </p:txBody>
      </p:sp>
      <p:sp>
        <p:nvSpPr>
          <p:cNvPr id="253954" name="Rectangle 2"/>
          <p:cNvSpPr>
            <a:spLocks noChangeArrowheads="1" noTextEdit="1"/>
          </p:cNvSpPr>
          <p:nvPr>
            <p:ph type="sldImg"/>
          </p:nvPr>
        </p:nvSpPr>
        <p:spPr>
          <a:ln/>
        </p:spPr>
      </p:sp>
      <p:sp>
        <p:nvSpPr>
          <p:cNvPr id="2539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F9E0973-8735-4E9A-8CCE-C96121542BE0}" type="slidenum">
              <a:rPr lang="en-US"/>
              <a:pPr/>
              <a:t>54</a:t>
            </a:fld>
            <a:endParaRPr lang="en-US"/>
          </a:p>
        </p:txBody>
      </p:sp>
      <p:sp>
        <p:nvSpPr>
          <p:cNvPr id="254978" name="Rectangle 2"/>
          <p:cNvSpPr>
            <a:spLocks noChangeArrowheads="1" noTextEdit="1"/>
          </p:cNvSpPr>
          <p:nvPr>
            <p:ph type="sldImg"/>
          </p:nvPr>
        </p:nvSpPr>
        <p:spPr>
          <a:ln/>
        </p:spPr>
      </p:sp>
      <p:sp>
        <p:nvSpPr>
          <p:cNvPr id="2549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072D302-3938-44AE-8EDA-819F970E065B}" type="slidenum">
              <a:rPr lang="en-US"/>
              <a:pPr/>
              <a:t>55</a:t>
            </a:fld>
            <a:endParaRPr lang="en-US"/>
          </a:p>
        </p:txBody>
      </p:sp>
      <p:sp>
        <p:nvSpPr>
          <p:cNvPr id="256002" name="Rectangle 2"/>
          <p:cNvSpPr>
            <a:spLocks noChangeArrowheads="1" noTextEdit="1"/>
          </p:cNvSpPr>
          <p:nvPr>
            <p:ph type="sldImg"/>
          </p:nvPr>
        </p:nvSpPr>
        <p:spPr>
          <a:ln/>
        </p:spPr>
      </p:sp>
      <p:sp>
        <p:nvSpPr>
          <p:cNvPr id="2560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455BB14-1AEC-46D7-A44A-58B9CD28359C}" type="slidenum">
              <a:rPr lang="en-US"/>
              <a:pPr/>
              <a:t>56</a:t>
            </a:fld>
            <a:endParaRPr lang="en-US"/>
          </a:p>
        </p:txBody>
      </p:sp>
      <p:sp>
        <p:nvSpPr>
          <p:cNvPr id="190466" name="Rectangle 2"/>
          <p:cNvSpPr>
            <a:spLocks noChangeArrowheads="1" noTextEdit="1"/>
          </p:cNvSpPr>
          <p:nvPr>
            <p:ph type="sldImg"/>
          </p:nvPr>
        </p:nvSpPr>
        <p:spPr>
          <a:ln/>
        </p:spPr>
      </p:sp>
      <p:sp>
        <p:nvSpPr>
          <p:cNvPr id="1904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D2C9004-0F10-4DE3-92E8-1DF961100604}" type="slidenum">
              <a:rPr lang="en-US"/>
              <a:pPr/>
              <a:t>57</a:t>
            </a:fld>
            <a:endParaRPr lang="en-US"/>
          </a:p>
        </p:txBody>
      </p:sp>
      <p:sp>
        <p:nvSpPr>
          <p:cNvPr id="257026" name="Rectangle 2"/>
          <p:cNvSpPr>
            <a:spLocks noChangeArrowheads="1" noTextEdit="1"/>
          </p:cNvSpPr>
          <p:nvPr>
            <p:ph type="sldImg"/>
          </p:nvPr>
        </p:nvSpPr>
        <p:spPr>
          <a:ln/>
        </p:spPr>
      </p:sp>
      <p:sp>
        <p:nvSpPr>
          <p:cNvPr id="2570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EB3918C-CF78-401C-83DE-97135277D157}" type="slidenum">
              <a:rPr lang="en-US"/>
              <a:pPr/>
              <a:t>58</a:t>
            </a:fld>
            <a:endParaRPr lang="en-US"/>
          </a:p>
        </p:txBody>
      </p:sp>
      <p:sp>
        <p:nvSpPr>
          <p:cNvPr id="258050" name="Rectangle 2"/>
          <p:cNvSpPr>
            <a:spLocks noChangeArrowheads="1" noTextEdit="1"/>
          </p:cNvSpPr>
          <p:nvPr>
            <p:ph type="sldImg"/>
          </p:nvPr>
        </p:nvSpPr>
        <p:spPr>
          <a:ln/>
        </p:spPr>
      </p:sp>
      <p:sp>
        <p:nvSpPr>
          <p:cNvPr id="2580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B6F2E77-CAFB-4C6B-8E07-C21958E3289E}" type="slidenum">
              <a:rPr lang="en-US"/>
              <a:pPr/>
              <a:t>6</a:t>
            </a:fld>
            <a:endParaRPr lang="en-US"/>
          </a:p>
        </p:txBody>
      </p:sp>
      <p:sp>
        <p:nvSpPr>
          <p:cNvPr id="228354" name="Rectangle 2"/>
          <p:cNvSpPr>
            <a:spLocks noChangeArrowheads="1" noTextEdit="1"/>
          </p:cNvSpPr>
          <p:nvPr>
            <p:ph type="sldImg"/>
          </p:nvPr>
        </p:nvSpPr>
        <p:spPr>
          <a:ln/>
        </p:spPr>
      </p:sp>
      <p:sp>
        <p:nvSpPr>
          <p:cNvPr id="2283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9853499-95A2-40E8-8FB2-DE42055BE085}" type="slidenum">
              <a:rPr lang="en-US"/>
              <a:pPr/>
              <a:t>7</a:t>
            </a:fld>
            <a:endParaRPr lang="en-US"/>
          </a:p>
        </p:txBody>
      </p:sp>
      <p:sp>
        <p:nvSpPr>
          <p:cNvPr id="229378" name="Rectangle 2"/>
          <p:cNvSpPr>
            <a:spLocks noChangeArrowheads="1" noTextEdit="1"/>
          </p:cNvSpPr>
          <p:nvPr>
            <p:ph type="sldImg"/>
          </p:nvPr>
        </p:nvSpPr>
        <p:spPr>
          <a:ln/>
        </p:spPr>
      </p:sp>
      <p:sp>
        <p:nvSpPr>
          <p:cNvPr id="2293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8AAA55A-DDA7-4155-8D57-D157C880BFB1}" type="slidenum">
              <a:rPr lang="en-US"/>
              <a:pPr/>
              <a:t>8</a:t>
            </a:fld>
            <a:endParaRPr lang="en-US"/>
          </a:p>
        </p:txBody>
      </p:sp>
      <p:sp>
        <p:nvSpPr>
          <p:cNvPr id="230402" name="Rectangle 2"/>
          <p:cNvSpPr>
            <a:spLocks noChangeArrowheads="1" noTextEdit="1"/>
          </p:cNvSpPr>
          <p:nvPr>
            <p:ph type="sldImg"/>
          </p:nvPr>
        </p:nvSpPr>
        <p:spPr>
          <a:ln/>
        </p:spPr>
      </p:sp>
      <p:sp>
        <p:nvSpPr>
          <p:cNvPr id="2304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53C56DD-7510-453B-A80C-9CA748F66AC8}" type="slidenum">
              <a:rPr lang="en-US"/>
              <a:pPr/>
              <a:t>9</a:t>
            </a:fld>
            <a:endParaRPr lang="en-US"/>
          </a:p>
        </p:txBody>
      </p:sp>
      <p:sp>
        <p:nvSpPr>
          <p:cNvPr id="231426" name="Rectangle 2"/>
          <p:cNvSpPr>
            <a:spLocks noChangeArrowheads="1" noTextEdit="1"/>
          </p:cNvSpPr>
          <p:nvPr>
            <p:ph type="sldImg"/>
          </p:nvPr>
        </p:nvSpPr>
        <p:spPr>
          <a:ln/>
        </p:spPr>
      </p:sp>
      <p:sp>
        <p:nvSpPr>
          <p:cNvPr id="231427"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96610" name="Rectangle 2"/>
          <p:cNvSpPr>
            <a:spLocks noGrp="1" noChangeArrowheads="1"/>
          </p:cNvSpPr>
          <p:nvPr>
            <p:ph type="ctrTitle"/>
          </p:nvPr>
        </p:nvSpPr>
        <p:spPr>
          <a:xfrm>
            <a:off x="2895600" y="1371600"/>
            <a:ext cx="5867400" cy="2286000"/>
          </a:xfrm>
        </p:spPr>
        <p:txBody>
          <a:bodyPr/>
          <a:lstStyle>
            <a:lvl1pPr>
              <a:defRPr sz="4500"/>
            </a:lvl1pPr>
          </a:lstStyle>
          <a:p>
            <a:pPr lvl="0"/>
            <a:r>
              <a:rPr lang="en-US" noProof="0" smtClean="0"/>
              <a:t>Click to edit Master title style</a:t>
            </a:r>
          </a:p>
        </p:txBody>
      </p:sp>
      <p:sp>
        <p:nvSpPr>
          <p:cNvPr id="196611" name="Rectangle 3"/>
          <p:cNvSpPr>
            <a:spLocks noGrp="1" noChangeArrowheads="1"/>
          </p:cNvSpPr>
          <p:nvPr>
            <p:ph type="subTitle" idx="1"/>
          </p:nvPr>
        </p:nvSpPr>
        <p:spPr>
          <a:xfrm>
            <a:off x="2971800" y="4267200"/>
            <a:ext cx="5791200" cy="1447800"/>
          </a:xfrm>
        </p:spPr>
        <p:txBody>
          <a:bodyPr/>
          <a:lstStyle>
            <a:lvl1pPr marL="0" indent="0">
              <a:buFont typeface="Wingdings" pitchFamily="2" charset="2"/>
              <a:buNone/>
              <a:defRPr sz="2600" b="1"/>
            </a:lvl1pPr>
          </a:lstStyle>
          <a:p>
            <a:pPr lvl="0"/>
            <a:r>
              <a:rPr lang="en-US" noProof="0" smtClean="0"/>
              <a:t>Click to edit Master subtitle style</a:t>
            </a:r>
          </a:p>
        </p:txBody>
      </p:sp>
      <p:sp>
        <p:nvSpPr>
          <p:cNvPr id="196612" name="Rectangle 4"/>
          <p:cNvSpPr>
            <a:spLocks noGrp="1" noChangeArrowheads="1"/>
          </p:cNvSpPr>
          <p:nvPr>
            <p:ph type="dt" sz="half" idx="2"/>
          </p:nvPr>
        </p:nvSpPr>
        <p:spPr>
          <a:xfrm>
            <a:off x="457200" y="6248400"/>
            <a:ext cx="2133600" cy="457200"/>
          </a:xfrm>
        </p:spPr>
        <p:txBody>
          <a:bodyPr/>
          <a:lstStyle>
            <a:lvl1pPr>
              <a:defRPr/>
            </a:lvl1pPr>
          </a:lstStyle>
          <a:p>
            <a:endParaRPr lang="en-US"/>
          </a:p>
        </p:txBody>
      </p:sp>
      <p:sp>
        <p:nvSpPr>
          <p:cNvPr id="196613" name="Rectangle 5"/>
          <p:cNvSpPr>
            <a:spLocks noGrp="1" noChangeArrowheads="1"/>
          </p:cNvSpPr>
          <p:nvPr>
            <p:ph type="ftr" sz="quarter" idx="3"/>
          </p:nvPr>
        </p:nvSpPr>
        <p:spPr/>
        <p:txBody>
          <a:bodyPr/>
          <a:lstStyle>
            <a:lvl1pPr>
              <a:defRPr/>
            </a:lvl1pPr>
          </a:lstStyle>
          <a:p>
            <a:endParaRPr lang="en-US"/>
          </a:p>
        </p:txBody>
      </p:sp>
      <p:sp>
        <p:nvSpPr>
          <p:cNvPr id="196614" name="Rectangle 6"/>
          <p:cNvSpPr>
            <a:spLocks noGrp="1" noChangeArrowheads="1"/>
          </p:cNvSpPr>
          <p:nvPr>
            <p:ph type="sldNum" sz="quarter" idx="4"/>
          </p:nvPr>
        </p:nvSpPr>
        <p:spPr/>
        <p:txBody>
          <a:bodyPr/>
          <a:lstStyle>
            <a:lvl1pPr>
              <a:defRPr/>
            </a:lvl1pPr>
          </a:lstStyle>
          <a:p>
            <a:fld id="{26C133ED-F4D1-493F-A542-5AFD65DB5C84}" type="slidenum">
              <a:rPr lang="en-US"/>
              <a:pPr/>
              <a:t>‹#›</a:t>
            </a:fld>
            <a:endParaRPr lang="en-US"/>
          </a:p>
        </p:txBody>
      </p:sp>
      <p:sp>
        <p:nvSpPr>
          <p:cNvPr id="196615" name="Line 7"/>
          <p:cNvSpPr>
            <a:spLocks noChangeShapeType="1"/>
          </p:cNvSpPr>
          <p:nvPr/>
        </p:nvSpPr>
        <p:spPr bwMode="auto">
          <a:xfrm>
            <a:off x="228600" y="990600"/>
            <a:ext cx="8610600" cy="0"/>
          </a:xfrm>
          <a:prstGeom prst="line">
            <a:avLst/>
          </a:prstGeom>
          <a:noFill/>
          <a:ln w="66675">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196616" name="Group 8"/>
          <p:cNvGrpSpPr>
            <a:grpSpLocks/>
          </p:cNvGrpSpPr>
          <p:nvPr/>
        </p:nvGrpSpPr>
        <p:grpSpPr bwMode="auto">
          <a:xfrm>
            <a:off x="228600" y="1447800"/>
            <a:ext cx="2286000" cy="2514600"/>
            <a:chOff x="144" y="912"/>
            <a:chExt cx="1440" cy="1584"/>
          </a:xfrm>
        </p:grpSpPr>
        <p:sp>
          <p:nvSpPr>
            <p:cNvPr id="196617" name="Rectangle 9"/>
            <p:cNvSpPr>
              <a:spLocks noChangeArrowheads="1"/>
            </p:cNvSpPr>
            <p:nvPr/>
          </p:nvSpPr>
          <p:spPr bwMode="auto">
            <a:xfrm>
              <a:off x="960" y="912"/>
              <a:ext cx="52" cy="97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96618" name="Rectangle 10"/>
            <p:cNvSpPr>
              <a:spLocks noChangeArrowheads="1"/>
            </p:cNvSpPr>
            <p:nvPr/>
          </p:nvSpPr>
          <p:spPr bwMode="auto">
            <a:xfrm>
              <a:off x="844" y="912"/>
              <a:ext cx="52" cy="861"/>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96619" name="Rectangle 11"/>
            <p:cNvSpPr>
              <a:spLocks noChangeArrowheads="1"/>
            </p:cNvSpPr>
            <p:nvPr/>
          </p:nvSpPr>
          <p:spPr bwMode="auto">
            <a:xfrm>
              <a:off x="727" y="912"/>
              <a:ext cx="52" cy="736"/>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96620" name="Rectangle 12"/>
            <p:cNvSpPr>
              <a:spLocks noChangeArrowheads="1"/>
            </p:cNvSpPr>
            <p:nvPr/>
          </p:nvSpPr>
          <p:spPr bwMode="auto">
            <a:xfrm>
              <a:off x="610" y="912"/>
              <a:ext cx="52" cy="61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96621" name="Rectangle 13"/>
            <p:cNvSpPr>
              <a:spLocks noChangeArrowheads="1"/>
            </p:cNvSpPr>
            <p:nvPr/>
          </p:nvSpPr>
          <p:spPr bwMode="auto">
            <a:xfrm>
              <a:off x="494" y="912"/>
              <a:ext cx="52" cy="493"/>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96622" name="Rectangle 14"/>
            <p:cNvSpPr>
              <a:spLocks noChangeArrowheads="1"/>
            </p:cNvSpPr>
            <p:nvPr/>
          </p:nvSpPr>
          <p:spPr bwMode="auto">
            <a:xfrm>
              <a:off x="377" y="912"/>
              <a:ext cx="52" cy="361"/>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96623" name="Rectangle 15"/>
            <p:cNvSpPr>
              <a:spLocks noChangeArrowheads="1"/>
            </p:cNvSpPr>
            <p:nvPr/>
          </p:nvSpPr>
          <p:spPr bwMode="auto">
            <a:xfrm>
              <a:off x="260" y="912"/>
              <a:ext cx="52" cy="249"/>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96624" name="Rectangle 16"/>
            <p:cNvSpPr>
              <a:spLocks noChangeArrowheads="1"/>
            </p:cNvSpPr>
            <p:nvPr/>
          </p:nvSpPr>
          <p:spPr bwMode="auto">
            <a:xfrm>
              <a:off x="144" y="912"/>
              <a:ext cx="52" cy="125"/>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96625" name="Rectangle 17"/>
            <p:cNvSpPr>
              <a:spLocks noChangeArrowheads="1"/>
            </p:cNvSpPr>
            <p:nvPr/>
          </p:nvSpPr>
          <p:spPr bwMode="auto">
            <a:xfrm>
              <a:off x="1077" y="912"/>
              <a:ext cx="49" cy="1098"/>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96626" name="Rectangle 18"/>
            <p:cNvSpPr>
              <a:spLocks noChangeArrowheads="1"/>
            </p:cNvSpPr>
            <p:nvPr/>
          </p:nvSpPr>
          <p:spPr bwMode="auto">
            <a:xfrm>
              <a:off x="1191" y="912"/>
              <a:ext cx="49" cy="1223"/>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96627" name="Rectangle 19"/>
            <p:cNvSpPr>
              <a:spLocks noChangeArrowheads="1"/>
            </p:cNvSpPr>
            <p:nvPr/>
          </p:nvSpPr>
          <p:spPr bwMode="auto">
            <a:xfrm>
              <a:off x="1304" y="912"/>
              <a:ext cx="49" cy="1341"/>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96628" name="Rectangle 20"/>
            <p:cNvSpPr>
              <a:spLocks noChangeArrowheads="1"/>
            </p:cNvSpPr>
            <p:nvPr/>
          </p:nvSpPr>
          <p:spPr bwMode="auto">
            <a:xfrm>
              <a:off x="1418" y="912"/>
              <a:ext cx="52" cy="1466"/>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96629" name="Rectangle 21"/>
            <p:cNvSpPr>
              <a:spLocks noChangeArrowheads="1"/>
            </p:cNvSpPr>
            <p:nvPr/>
          </p:nvSpPr>
          <p:spPr bwMode="auto">
            <a:xfrm>
              <a:off x="1535" y="912"/>
              <a:ext cx="49" cy="1584"/>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grpSp>
      <p:sp>
        <p:nvSpPr>
          <p:cNvPr id="196630" name="Line 22"/>
          <p:cNvSpPr>
            <a:spLocks noChangeShapeType="1"/>
          </p:cNvSpPr>
          <p:nvPr/>
        </p:nvSpPr>
        <p:spPr bwMode="auto">
          <a:xfrm>
            <a:off x="266700" y="6172200"/>
            <a:ext cx="8610600" cy="0"/>
          </a:xfrm>
          <a:prstGeom prst="line">
            <a:avLst/>
          </a:prstGeom>
          <a:noFill/>
          <a:ln w="1270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245FDA8B-B0F0-4751-A86B-1CC686345C61}" type="slidenum">
              <a:rPr lang="en-US"/>
              <a:pPr/>
              <a:t>‹#›</a:t>
            </a:fld>
            <a:endParaRPr lang="en-US"/>
          </a:p>
        </p:txBody>
      </p:sp>
      <p:sp>
        <p:nvSpPr>
          <p:cNvPr id="6" name="Date Placeholder 5"/>
          <p:cNvSpPr>
            <a:spLocks noGrp="1"/>
          </p:cNvSpPr>
          <p:nvPr>
            <p:ph type="dt" sz="half" idx="12"/>
          </p:nvPr>
        </p:nvSpPr>
        <p:spPr/>
        <p:txBody>
          <a:bodyPr/>
          <a:lstStyle>
            <a:lvl1pPr>
              <a:defRPr/>
            </a:lvl1pPr>
          </a:lstStyle>
          <a:p>
            <a:endParaRPr lang="en-US"/>
          </a:p>
        </p:txBody>
      </p:sp>
    </p:spTree>
    <p:extLst>
      <p:ext uri="{BB962C8B-B14F-4D97-AF65-F5344CB8AC3E}">
        <p14:creationId xmlns:p14="http://schemas.microsoft.com/office/powerpoint/2010/main" val="25091819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34200" y="457200"/>
            <a:ext cx="1752600" cy="5638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676400" y="457200"/>
            <a:ext cx="51054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09F26520-060E-45FC-A40D-3148670D99DD}" type="slidenum">
              <a:rPr lang="en-US"/>
              <a:pPr/>
              <a:t>‹#›</a:t>
            </a:fld>
            <a:endParaRPr lang="en-US"/>
          </a:p>
        </p:txBody>
      </p:sp>
      <p:sp>
        <p:nvSpPr>
          <p:cNvPr id="6" name="Date Placeholder 5"/>
          <p:cNvSpPr>
            <a:spLocks noGrp="1"/>
          </p:cNvSpPr>
          <p:nvPr>
            <p:ph type="dt" sz="half" idx="12"/>
          </p:nvPr>
        </p:nvSpPr>
        <p:spPr/>
        <p:txBody>
          <a:bodyPr/>
          <a:lstStyle>
            <a:lvl1pPr>
              <a:defRPr/>
            </a:lvl1pPr>
          </a:lstStyle>
          <a:p>
            <a:endParaRPr lang="en-US"/>
          </a:p>
        </p:txBody>
      </p:sp>
    </p:spTree>
    <p:extLst>
      <p:ext uri="{BB962C8B-B14F-4D97-AF65-F5344CB8AC3E}">
        <p14:creationId xmlns:p14="http://schemas.microsoft.com/office/powerpoint/2010/main" val="30912484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9FE9200C-81D4-4BC5-A81F-83005FDD9088}" type="slidenum">
              <a:rPr lang="en-US"/>
              <a:pPr/>
              <a:t>‹#›</a:t>
            </a:fld>
            <a:endParaRPr lang="en-US"/>
          </a:p>
        </p:txBody>
      </p:sp>
      <p:sp>
        <p:nvSpPr>
          <p:cNvPr id="6" name="Date Placeholder 5"/>
          <p:cNvSpPr>
            <a:spLocks noGrp="1"/>
          </p:cNvSpPr>
          <p:nvPr>
            <p:ph type="dt" sz="half" idx="12"/>
          </p:nvPr>
        </p:nvSpPr>
        <p:spPr/>
        <p:txBody>
          <a:bodyPr/>
          <a:lstStyle>
            <a:lvl1pPr>
              <a:defRPr/>
            </a:lvl1pPr>
          </a:lstStyle>
          <a:p>
            <a:endParaRPr lang="en-US"/>
          </a:p>
        </p:txBody>
      </p:sp>
    </p:spTree>
    <p:extLst>
      <p:ext uri="{BB962C8B-B14F-4D97-AF65-F5344CB8AC3E}">
        <p14:creationId xmlns:p14="http://schemas.microsoft.com/office/powerpoint/2010/main" val="2238714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B35DF081-7C4E-4136-B7AE-B72681072034}" type="slidenum">
              <a:rPr lang="en-US"/>
              <a:pPr/>
              <a:t>‹#›</a:t>
            </a:fld>
            <a:endParaRPr lang="en-US"/>
          </a:p>
        </p:txBody>
      </p:sp>
      <p:sp>
        <p:nvSpPr>
          <p:cNvPr id="6" name="Date Placeholder 5"/>
          <p:cNvSpPr>
            <a:spLocks noGrp="1"/>
          </p:cNvSpPr>
          <p:nvPr>
            <p:ph type="dt" sz="half" idx="12"/>
          </p:nvPr>
        </p:nvSpPr>
        <p:spPr/>
        <p:txBody>
          <a:bodyPr/>
          <a:lstStyle>
            <a:lvl1pPr>
              <a:defRPr/>
            </a:lvl1pPr>
          </a:lstStyle>
          <a:p>
            <a:endParaRPr lang="en-US"/>
          </a:p>
        </p:txBody>
      </p:sp>
    </p:spTree>
    <p:extLst>
      <p:ext uri="{BB962C8B-B14F-4D97-AF65-F5344CB8AC3E}">
        <p14:creationId xmlns:p14="http://schemas.microsoft.com/office/powerpoint/2010/main" val="25913295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76400" y="1981200"/>
            <a:ext cx="3429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57800" y="1981200"/>
            <a:ext cx="3429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964D12FC-9011-42B4-AD7C-5CD2C87D6E8B}" type="slidenum">
              <a:rPr lang="en-US"/>
              <a:pPr/>
              <a:t>‹#›</a:t>
            </a:fld>
            <a:endParaRPr lang="en-US"/>
          </a:p>
        </p:txBody>
      </p:sp>
      <p:sp>
        <p:nvSpPr>
          <p:cNvPr id="7" name="Date Placeholder 6"/>
          <p:cNvSpPr>
            <a:spLocks noGrp="1"/>
          </p:cNvSpPr>
          <p:nvPr>
            <p:ph type="dt" sz="half" idx="12"/>
          </p:nvPr>
        </p:nvSpPr>
        <p:spPr/>
        <p:txBody>
          <a:bodyPr/>
          <a:lstStyle>
            <a:lvl1pPr>
              <a:defRPr/>
            </a:lvl1pPr>
          </a:lstStyle>
          <a:p>
            <a:endParaRPr lang="en-US"/>
          </a:p>
        </p:txBody>
      </p:sp>
    </p:spTree>
    <p:extLst>
      <p:ext uri="{BB962C8B-B14F-4D97-AF65-F5344CB8AC3E}">
        <p14:creationId xmlns:p14="http://schemas.microsoft.com/office/powerpoint/2010/main" val="16902182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6"/>
          <p:cNvSpPr>
            <a:spLocks noGrp="1"/>
          </p:cNvSpPr>
          <p:nvPr>
            <p:ph type="ftr" sz="quarter" idx="10"/>
          </p:nvPr>
        </p:nvSpPr>
        <p:spPr/>
        <p:txBody>
          <a:bodyPr/>
          <a:lstStyle>
            <a:lvl1pPr>
              <a:defRPr/>
            </a:lvl1pPr>
          </a:lstStyle>
          <a:p>
            <a:endParaRPr lang="en-US"/>
          </a:p>
        </p:txBody>
      </p:sp>
      <p:sp>
        <p:nvSpPr>
          <p:cNvPr id="8" name="Slide Number Placeholder 7"/>
          <p:cNvSpPr>
            <a:spLocks noGrp="1"/>
          </p:cNvSpPr>
          <p:nvPr>
            <p:ph type="sldNum" sz="quarter" idx="11"/>
          </p:nvPr>
        </p:nvSpPr>
        <p:spPr/>
        <p:txBody>
          <a:bodyPr/>
          <a:lstStyle>
            <a:lvl1pPr>
              <a:defRPr/>
            </a:lvl1pPr>
          </a:lstStyle>
          <a:p>
            <a:fld id="{5D968E45-8FA3-496C-8AB5-6C5BCBCE862C}" type="slidenum">
              <a:rPr lang="en-US"/>
              <a:pPr/>
              <a:t>‹#›</a:t>
            </a:fld>
            <a:endParaRPr lang="en-US"/>
          </a:p>
        </p:txBody>
      </p:sp>
      <p:sp>
        <p:nvSpPr>
          <p:cNvPr id="9" name="Date Placeholder 8"/>
          <p:cNvSpPr>
            <a:spLocks noGrp="1"/>
          </p:cNvSpPr>
          <p:nvPr>
            <p:ph type="dt" sz="half" idx="12"/>
          </p:nvPr>
        </p:nvSpPr>
        <p:spPr/>
        <p:txBody>
          <a:bodyPr/>
          <a:lstStyle>
            <a:lvl1pPr>
              <a:defRPr/>
            </a:lvl1pPr>
          </a:lstStyle>
          <a:p>
            <a:endParaRPr lang="en-US"/>
          </a:p>
        </p:txBody>
      </p:sp>
    </p:spTree>
    <p:extLst>
      <p:ext uri="{BB962C8B-B14F-4D97-AF65-F5344CB8AC3E}">
        <p14:creationId xmlns:p14="http://schemas.microsoft.com/office/powerpoint/2010/main" val="38862934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lvl1pPr>
              <a:defRPr/>
            </a:lvl1pPr>
          </a:lstStyle>
          <a:p>
            <a:endParaRPr lang="en-US"/>
          </a:p>
        </p:txBody>
      </p:sp>
      <p:sp>
        <p:nvSpPr>
          <p:cNvPr id="4" name="Slide Number Placeholder 3"/>
          <p:cNvSpPr>
            <a:spLocks noGrp="1"/>
          </p:cNvSpPr>
          <p:nvPr>
            <p:ph type="sldNum" sz="quarter" idx="11"/>
          </p:nvPr>
        </p:nvSpPr>
        <p:spPr/>
        <p:txBody>
          <a:bodyPr/>
          <a:lstStyle>
            <a:lvl1pPr>
              <a:defRPr/>
            </a:lvl1pPr>
          </a:lstStyle>
          <a:p>
            <a:fld id="{8EC9F413-B582-40F3-97C6-FA9CC8FABB4D}" type="slidenum">
              <a:rPr lang="en-US"/>
              <a:pPr/>
              <a:t>‹#›</a:t>
            </a:fld>
            <a:endParaRPr lang="en-US"/>
          </a:p>
        </p:txBody>
      </p:sp>
      <p:sp>
        <p:nvSpPr>
          <p:cNvPr id="5" name="Date Placeholder 4"/>
          <p:cNvSpPr>
            <a:spLocks noGrp="1"/>
          </p:cNvSpPr>
          <p:nvPr>
            <p:ph type="dt" sz="half" idx="12"/>
          </p:nvPr>
        </p:nvSpPr>
        <p:spPr/>
        <p:txBody>
          <a:bodyPr/>
          <a:lstStyle>
            <a:lvl1pPr>
              <a:defRPr/>
            </a:lvl1pPr>
          </a:lstStyle>
          <a:p>
            <a:endParaRPr lang="en-US"/>
          </a:p>
        </p:txBody>
      </p:sp>
    </p:spTree>
    <p:extLst>
      <p:ext uri="{BB962C8B-B14F-4D97-AF65-F5344CB8AC3E}">
        <p14:creationId xmlns:p14="http://schemas.microsoft.com/office/powerpoint/2010/main" val="9816702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endParaRPr lang="en-US"/>
          </a:p>
        </p:txBody>
      </p:sp>
      <p:sp>
        <p:nvSpPr>
          <p:cNvPr id="3" name="Slide Number Placeholder 2"/>
          <p:cNvSpPr>
            <a:spLocks noGrp="1"/>
          </p:cNvSpPr>
          <p:nvPr>
            <p:ph type="sldNum" sz="quarter" idx="11"/>
          </p:nvPr>
        </p:nvSpPr>
        <p:spPr/>
        <p:txBody>
          <a:bodyPr/>
          <a:lstStyle>
            <a:lvl1pPr>
              <a:defRPr/>
            </a:lvl1pPr>
          </a:lstStyle>
          <a:p>
            <a:fld id="{1E1494C1-D664-4A4D-8513-8689A8588499}" type="slidenum">
              <a:rPr lang="en-US"/>
              <a:pPr/>
              <a:t>‹#›</a:t>
            </a:fld>
            <a:endParaRPr lang="en-US"/>
          </a:p>
        </p:txBody>
      </p:sp>
      <p:sp>
        <p:nvSpPr>
          <p:cNvPr id="4" name="Date Placeholder 3"/>
          <p:cNvSpPr>
            <a:spLocks noGrp="1"/>
          </p:cNvSpPr>
          <p:nvPr>
            <p:ph type="dt" sz="half" idx="12"/>
          </p:nvPr>
        </p:nvSpPr>
        <p:spPr/>
        <p:txBody>
          <a:bodyPr/>
          <a:lstStyle>
            <a:lvl1pPr>
              <a:defRPr/>
            </a:lvl1pPr>
          </a:lstStyle>
          <a:p>
            <a:endParaRPr lang="en-US"/>
          </a:p>
        </p:txBody>
      </p:sp>
    </p:spTree>
    <p:extLst>
      <p:ext uri="{BB962C8B-B14F-4D97-AF65-F5344CB8AC3E}">
        <p14:creationId xmlns:p14="http://schemas.microsoft.com/office/powerpoint/2010/main" val="19896307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52C6208E-3AFF-429A-A885-30F6908F1880}" type="slidenum">
              <a:rPr lang="en-US"/>
              <a:pPr/>
              <a:t>‹#›</a:t>
            </a:fld>
            <a:endParaRPr lang="en-US"/>
          </a:p>
        </p:txBody>
      </p:sp>
      <p:sp>
        <p:nvSpPr>
          <p:cNvPr id="7" name="Date Placeholder 6"/>
          <p:cNvSpPr>
            <a:spLocks noGrp="1"/>
          </p:cNvSpPr>
          <p:nvPr>
            <p:ph type="dt" sz="half" idx="12"/>
          </p:nvPr>
        </p:nvSpPr>
        <p:spPr/>
        <p:txBody>
          <a:bodyPr/>
          <a:lstStyle>
            <a:lvl1pPr>
              <a:defRPr/>
            </a:lvl1pPr>
          </a:lstStyle>
          <a:p>
            <a:endParaRPr lang="en-US"/>
          </a:p>
        </p:txBody>
      </p:sp>
    </p:spTree>
    <p:extLst>
      <p:ext uri="{BB962C8B-B14F-4D97-AF65-F5344CB8AC3E}">
        <p14:creationId xmlns:p14="http://schemas.microsoft.com/office/powerpoint/2010/main" val="39461666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F3338C1E-83E0-4DA7-8821-CA8B99C3C8E6}" type="slidenum">
              <a:rPr lang="en-US"/>
              <a:pPr/>
              <a:t>‹#›</a:t>
            </a:fld>
            <a:endParaRPr lang="en-US"/>
          </a:p>
        </p:txBody>
      </p:sp>
      <p:sp>
        <p:nvSpPr>
          <p:cNvPr id="7" name="Date Placeholder 6"/>
          <p:cNvSpPr>
            <a:spLocks noGrp="1"/>
          </p:cNvSpPr>
          <p:nvPr>
            <p:ph type="dt" sz="half" idx="12"/>
          </p:nvPr>
        </p:nvSpPr>
        <p:spPr/>
        <p:txBody>
          <a:bodyPr/>
          <a:lstStyle>
            <a:lvl1pPr>
              <a:defRPr/>
            </a:lvl1pPr>
          </a:lstStyle>
          <a:p>
            <a:endParaRPr lang="en-US"/>
          </a:p>
        </p:txBody>
      </p:sp>
    </p:spTree>
    <p:extLst>
      <p:ext uri="{BB962C8B-B14F-4D97-AF65-F5344CB8AC3E}">
        <p14:creationId xmlns:p14="http://schemas.microsoft.com/office/powerpoint/2010/main" val="3217202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5586" name="Rectangle 2"/>
          <p:cNvSpPr>
            <a:spLocks noGrp="1" noChangeArrowheads="1"/>
          </p:cNvSpPr>
          <p:nvPr>
            <p:ph type="title"/>
          </p:nvPr>
        </p:nvSpPr>
        <p:spPr bwMode="auto">
          <a:xfrm>
            <a:off x="1676400" y="457200"/>
            <a:ext cx="70104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95587" name="Rectangle 3"/>
          <p:cNvSpPr>
            <a:spLocks noGrp="1" noChangeArrowheads="1"/>
          </p:cNvSpPr>
          <p:nvPr>
            <p:ph type="body" idx="1"/>
          </p:nvPr>
        </p:nvSpPr>
        <p:spPr bwMode="auto">
          <a:xfrm>
            <a:off x="1676400" y="1981200"/>
            <a:ext cx="7010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95588" name="Rectangle 4"/>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200">
                <a:solidFill>
                  <a:schemeClr val="tx2"/>
                </a:solidFill>
              </a:defRPr>
            </a:lvl1pPr>
          </a:lstStyle>
          <a:p>
            <a:endParaRPr lang="en-US"/>
          </a:p>
        </p:txBody>
      </p:sp>
      <p:sp>
        <p:nvSpPr>
          <p:cNvPr id="195589" name="Rectangle 5"/>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solidFill>
                  <a:schemeClr val="tx2"/>
                </a:solidFill>
              </a:defRPr>
            </a:lvl1pPr>
          </a:lstStyle>
          <a:p>
            <a:fld id="{2310ACF8-3558-4028-8FB0-844F67393096}" type="slidenum">
              <a:rPr lang="en-US"/>
              <a:pPr/>
              <a:t>‹#›</a:t>
            </a:fld>
            <a:endParaRPr lang="en-US"/>
          </a:p>
        </p:txBody>
      </p:sp>
      <p:sp>
        <p:nvSpPr>
          <p:cNvPr id="195590" name="Line 6"/>
          <p:cNvSpPr>
            <a:spLocks noChangeShapeType="1"/>
          </p:cNvSpPr>
          <p:nvPr/>
        </p:nvSpPr>
        <p:spPr bwMode="auto">
          <a:xfrm>
            <a:off x="266700" y="6172200"/>
            <a:ext cx="8610600" cy="0"/>
          </a:xfrm>
          <a:prstGeom prst="line">
            <a:avLst/>
          </a:prstGeom>
          <a:noFill/>
          <a:ln w="1270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5591" name="Line 7"/>
          <p:cNvSpPr>
            <a:spLocks noChangeShapeType="1"/>
          </p:cNvSpPr>
          <p:nvPr/>
        </p:nvSpPr>
        <p:spPr bwMode="auto">
          <a:xfrm>
            <a:off x="228600" y="304800"/>
            <a:ext cx="8610600" cy="0"/>
          </a:xfrm>
          <a:prstGeom prst="line">
            <a:avLst/>
          </a:prstGeom>
          <a:noFill/>
          <a:ln w="7620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195592" name="Group 8"/>
          <p:cNvGrpSpPr>
            <a:grpSpLocks/>
          </p:cNvGrpSpPr>
          <p:nvPr/>
        </p:nvGrpSpPr>
        <p:grpSpPr bwMode="auto">
          <a:xfrm>
            <a:off x="228600" y="457200"/>
            <a:ext cx="1246188" cy="1371600"/>
            <a:chOff x="144" y="288"/>
            <a:chExt cx="785" cy="864"/>
          </a:xfrm>
        </p:grpSpPr>
        <p:sp>
          <p:nvSpPr>
            <p:cNvPr id="195593" name="Rectangle 9"/>
            <p:cNvSpPr>
              <a:spLocks noChangeArrowheads="1"/>
            </p:cNvSpPr>
            <p:nvPr/>
          </p:nvSpPr>
          <p:spPr bwMode="auto">
            <a:xfrm>
              <a:off x="589" y="288"/>
              <a:ext cx="28" cy="534"/>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95594" name="Rectangle 10"/>
            <p:cNvSpPr>
              <a:spLocks noChangeArrowheads="1"/>
            </p:cNvSpPr>
            <p:nvPr/>
          </p:nvSpPr>
          <p:spPr bwMode="auto">
            <a:xfrm>
              <a:off x="526" y="288"/>
              <a:ext cx="28" cy="470"/>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95595" name="Rectangle 11"/>
            <p:cNvSpPr>
              <a:spLocks noChangeArrowheads="1"/>
            </p:cNvSpPr>
            <p:nvPr/>
          </p:nvSpPr>
          <p:spPr bwMode="auto">
            <a:xfrm>
              <a:off x="462" y="288"/>
              <a:ext cx="28" cy="401"/>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95596" name="Rectangle 12"/>
            <p:cNvSpPr>
              <a:spLocks noChangeArrowheads="1"/>
            </p:cNvSpPr>
            <p:nvPr/>
          </p:nvSpPr>
          <p:spPr bwMode="auto">
            <a:xfrm>
              <a:off x="398" y="288"/>
              <a:ext cx="28" cy="334"/>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95597" name="Rectangle 13"/>
            <p:cNvSpPr>
              <a:spLocks noChangeArrowheads="1"/>
            </p:cNvSpPr>
            <p:nvPr/>
          </p:nvSpPr>
          <p:spPr bwMode="auto">
            <a:xfrm>
              <a:off x="335" y="288"/>
              <a:ext cx="28" cy="269"/>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95598" name="Rectangle 14"/>
            <p:cNvSpPr>
              <a:spLocks noChangeArrowheads="1"/>
            </p:cNvSpPr>
            <p:nvPr/>
          </p:nvSpPr>
          <p:spPr bwMode="auto">
            <a:xfrm>
              <a:off x="271" y="288"/>
              <a:ext cx="28" cy="197"/>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95599" name="Rectangle 15"/>
            <p:cNvSpPr>
              <a:spLocks noChangeArrowheads="1"/>
            </p:cNvSpPr>
            <p:nvPr/>
          </p:nvSpPr>
          <p:spPr bwMode="auto">
            <a:xfrm>
              <a:off x="207" y="288"/>
              <a:ext cx="29" cy="136"/>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95600" name="Rectangle 16"/>
            <p:cNvSpPr>
              <a:spLocks noChangeArrowheads="1"/>
            </p:cNvSpPr>
            <p:nvPr/>
          </p:nvSpPr>
          <p:spPr bwMode="auto">
            <a:xfrm>
              <a:off x="144" y="288"/>
              <a:ext cx="28" cy="68"/>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95601" name="Rectangle 17"/>
            <p:cNvSpPr>
              <a:spLocks noChangeArrowheads="1"/>
            </p:cNvSpPr>
            <p:nvPr/>
          </p:nvSpPr>
          <p:spPr bwMode="auto">
            <a:xfrm>
              <a:off x="653" y="288"/>
              <a:ext cx="26" cy="59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95602" name="Rectangle 18"/>
            <p:cNvSpPr>
              <a:spLocks noChangeArrowheads="1"/>
            </p:cNvSpPr>
            <p:nvPr/>
          </p:nvSpPr>
          <p:spPr bwMode="auto">
            <a:xfrm>
              <a:off x="715" y="288"/>
              <a:ext cx="26" cy="667"/>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95603" name="Rectangle 19"/>
            <p:cNvSpPr>
              <a:spLocks noChangeArrowheads="1"/>
            </p:cNvSpPr>
            <p:nvPr/>
          </p:nvSpPr>
          <p:spPr bwMode="auto">
            <a:xfrm>
              <a:off x="776" y="288"/>
              <a:ext cx="27" cy="731"/>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95604" name="Rectangle 20"/>
            <p:cNvSpPr>
              <a:spLocks noChangeArrowheads="1"/>
            </p:cNvSpPr>
            <p:nvPr/>
          </p:nvSpPr>
          <p:spPr bwMode="auto">
            <a:xfrm>
              <a:off x="839" y="288"/>
              <a:ext cx="28" cy="80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95605" name="Rectangle 21"/>
            <p:cNvSpPr>
              <a:spLocks noChangeArrowheads="1"/>
            </p:cNvSpPr>
            <p:nvPr/>
          </p:nvSpPr>
          <p:spPr bwMode="auto">
            <a:xfrm>
              <a:off x="902" y="288"/>
              <a:ext cx="27" cy="864"/>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grpSp>
      <p:sp>
        <p:nvSpPr>
          <p:cNvPr id="195606" name="Rectangle 22"/>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solidFill>
                  <a:schemeClr val="tx2"/>
                </a:solidFill>
              </a:defRPr>
            </a:lvl1pPr>
          </a:lstStyle>
          <a:p>
            <a:endParaRPr lang="en-US"/>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fontAlgn="base">
        <a:spcBef>
          <a:spcPct val="0"/>
        </a:spcBef>
        <a:spcAft>
          <a:spcPct val="0"/>
        </a:spcAft>
        <a:defRPr sz="3900">
          <a:solidFill>
            <a:schemeClr val="tx2"/>
          </a:solidFill>
          <a:latin typeface="+mj-lt"/>
          <a:ea typeface="+mj-ea"/>
          <a:cs typeface="+mj-cs"/>
        </a:defRPr>
      </a:lvl1pPr>
      <a:lvl2pPr algn="l" rtl="0" fontAlgn="base">
        <a:spcBef>
          <a:spcPct val="0"/>
        </a:spcBef>
        <a:spcAft>
          <a:spcPct val="0"/>
        </a:spcAft>
        <a:defRPr sz="3900">
          <a:solidFill>
            <a:schemeClr val="tx2"/>
          </a:solidFill>
          <a:latin typeface="Arial" pitchFamily="34" charset="0"/>
        </a:defRPr>
      </a:lvl2pPr>
      <a:lvl3pPr algn="l" rtl="0" fontAlgn="base">
        <a:spcBef>
          <a:spcPct val="0"/>
        </a:spcBef>
        <a:spcAft>
          <a:spcPct val="0"/>
        </a:spcAft>
        <a:defRPr sz="3900">
          <a:solidFill>
            <a:schemeClr val="tx2"/>
          </a:solidFill>
          <a:latin typeface="Arial" pitchFamily="34" charset="0"/>
        </a:defRPr>
      </a:lvl3pPr>
      <a:lvl4pPr algn="l" rtl="0" fontAlgn="base">
        <a:spcBef>
          <a:spcPct val="0"/>
        </a:spcBef>
        <a:spcAft>
          <a:spcPct val="0"/>
        </a:spcAft>
        <a:defRPr sz="3900">
          <a:solidFill>
            <a:schemeClr val="tx2"/>
          </a:solidFill>
          <a:latin typeface="Arial" pitchFamily="34" charset="0"/>
        </a:defRPr>
      </a:lvl4pPr>
      <a:lvl5pPr algn="l" rtl="0" fontAlgn="base">
        <a:spcBef>
          <a:spcPct val="0"/>
        </a:spcBef>
        <a:spcAft>
          <a:spcPct val="0"/>
        </a:spcAft>
        <a:defRPr sz="3900">
          <a:solidFill>
            <a:schemeClr val="tx2"/>
          </a:solidFill>
          <a:latin typeface="Arial" pitchFamily="34" charset="0"/>
        </a:defRPr>
      </a:lvl5pPr>
      <a:lvl6pPr marL="457200" algn="l" rtl="0" fontAlgn="base">
        <a:spcBef>
          <a:spcPct val="0"/>
        </a:spcBef>
        <a:spcAft>
          <a:spcPct val="0"/>
        </a:spcAft>
        <a:defRPr sz="3900">
          <a:solidFill>
            <a:schemeClr val="tx2"/>
          </a:solidFill>
          <a:latin typeface="Arial" pitchFamily="34" charset="0"/>
        </a:defRPr>
      </a:lvl6pPr>
      <a:lvl7pPr marL="914400" algn="l" rtl="0" fontAlgn="base">
        <a:spcBef>
          <a:spcPct val="0"/>
        </a:spcBef>
        <a:spcAft>
          <a:spcPct val="0"/>
        </a:spcAft>
        <a:defRPr sz="3900">
          <a:solidFill>
            <a:schemeClr val="tx2"/>
          </a:solidFill>
          <a:latin typeface="Arial" pitchFamily="34" charset="0"/>
        </a:defRPr>
      </a:lvl7pPr>
      <a:lvl8pPr marL="1371600" algn="l" rtl="0" fontAlgn="base">
        <a:spcBef>
          <a:spcPct val="0"/>
        </a:spcBef>
        <a:spcAft>
          <a:spcPct val="0"/>
        </a:spcAft>
        <a:defRPr sz="3900">
          <a:solidFill>
            <a:schemeClr val="tx2"/>
          </a:solidFill>
          <a:latin typeface="Arial" pitchFamily="34" charset="0"/>
        </a:defRPr>
      </a:lvl8pPr>
      <a:lvl9pPr marL="1828800" algn="l" rtl="0" fontAlgn="base">
        <a:spcBef>
          <a:spcPct val="0"/>
        </a:spcBef>
        <a:spcAft>
          <a:spcPct val="0"/>
        </a:spcAft>
        <a:defRPr sz="3900">
          <a:solidFill>
            <a:schemeClr val="tx2"/>
          </a:solidFill>
          <a:latin typeface="Arial" pitchFamily="34" charset="0"/>
        </a:defRPr>
      </a:lvl9pPr>
    </p:titleStyle>
    <p:bodyStyle>
      <a:lvl1pPr marL="342900" indent="-342900" algn="l" rtl="0" fontAlgn="base">
        <a:spcBef>
          <a:spcPct val="20000"/>
        </a:spcBef>
        <a:spcAft>
          <a:spcPct val="0"/>
        </a:spcAft>
        <a:buClr>
          <a:schemeClr val="accent1"/>
        </a:buClr>
        <a:buSzPct val="85000"/>
        <a:buFont typeface="Wingdings" pitchFamily="2" charset="2"/>
        <a:buChar char="o"/>
        <a:defRPr sz="2800">
          <a:solidFill>
            <a:schemeClr val="tx2"/>
          </a:solidFill>
          <a:latin typeface="+mn-lt"/>
          <a:ea typeface="+mn-ea"/>
          <a:cs typeface="+mn-cs"/>
        </a:defRPr>
      </a:lvl1pPr>
      <a:lvl2pPr marL="742950" indent="-285750" algn="l" rtl="0" fontAlgn="base">
        <a:spcBef>
          <a:spcPct val="20000"/>
        </a:spcBef>
        <a:spcAft>
          <a:spcPct val="0"/>
        </a:spcAft>
        <a:buClr>
          <a:schemeClr val="accent1"/>
        </a:buClr>
        <a:buSzPct val="70000"/>
        <a:buFont typeface="Wingdings" pitchFamily="2" charset="2"/>
        <a:buChar char="n"/>
        <a:defRPr sz="2500">
          <a:solidFill>
            <a:schemeClr val="tx2"/>
          </a:solidFill>
          <a:latin typeface="+mn-lt"/>
        </a:defRPr>
      </a:lvl2pPr>
      <a:lvl3pPr marL="1143000" indent="-228600" algn="l" rtl="0" fontAlgn="base">
        <a:spcBef>
          <a:spcPct val="20000"/>
        </a:spcBef>
        <a:spcAft>
          <a:spcPct val="0"/>
        </a:spcAft>
        <a:buClr>
          <a:schemeClr val="accent1"/>
        </a:buClr>
        <a:buSzPct val="70000"/>
        <a:buFont typeface="Wingdings" pitchFamily="2" charset="2"/>
        <a:buChar char="p"/>
        <a:defRPr sz="2200">
          <a:solidFill>
            <a:schemeClr val="tx2"/>
          </a:solidFill>
          <a:latin typeface="+mn-lt"/>
        </a:defRPr>
      </a:lvl3pPr>
      <a:lvl4pPr marL="1600200" indent="-228600" algn="l" rtl="0" fontAlgn="base">
        <a:spcBef>
          <a:spcPct val="20000"/>
        </a:spcBef>
        <a:spcAft>
          <a:spcPct val="0"/>
        </a:spcAft>
        <a:buClr>
          <a:schemeClr val="accent1"/>
        </a:buClr>
        <a:buSzPct val="70000"/>
        <a:buFont typeface="Wingdings" pitchFamily="2" charset="2"/>
        <a:buChar char="n"/>
        <a:defRPr sz="2000">
          <a:solidFill>
            <a:schemeClr val="tx2"/>
          </a:solidFill>
          <a:latin typeface="+mn-lt"/>
        </a:defRPr>
      </a:lvl4pPr>
      <a:lvl5pPr marL="2057400" indent="-228600" algn="l" rtl="0" fontAlgn="base">
        <a:spcBef>
          <a:spcPct val="20000"/>
        </a:spcBef>
        <a:spcAft>
          <a:spcPct val="0"/>
        </a:spcAft>
        <a:buClr>
          <a:schemeClr val="accent1"/>
        </a:buClr>
        <a:buSzPct val="70000"/>
        <a:buFont typeface="Wingdings" pitchFamily="2" charset="2"/>
        <a:buChar char="o"/>
        <a:defRPr sz="2000">
          <a:solidFill>
            <a:schemeClr val="tx2"/>
          </a:solidFill>
          <a:latin typeface="+mn-lt"/>
        </a:defRPr>
      </a:lvl5pPr>
      <a:lvl6pPr marL="2514600" indent="-228600" algn="l" rtl="0" fontAlgn="base">
        <a:spcBef>
          <a:spcPct val="20000"/>
        </a:spcBef>
        <a:spcAft>
          <a:spcPct val="0"/>
        </a:spcAft>
        <a:buClr>
          <a:schemeClr val="accent1"/>
        </a:buClr>
        <a:buSzPct val="70000"/>
        <a:buFont typeface="Wingdings" pitchFamily="2" charset="2"/>
        <a:buChar char="o"/>
        <a:defRPr sz="2000">
          <a:solidFill>
            <a:schemeClr val="tx2"/>
          </a:solidFill>
          <a:latin typeface="+mn-lt"/>
        </a:defRPr>
      </a:lvl6pPr>
      <a:lvl7pPr marL="2971800" indent="-228600" algn="l" rtl="0" fontAlgn="base">
        <a:spcBef>
          <a:spcPct val="20000"/>
        </a:spcBef>
        <a:spcAft>
          <a:spcPct val="0"/>
        </a:spcAft>
        <a:buClr>
          <a:schemeClr val="accent1"/>
        </a:buClr>
        <a:buSzPct val="70000"/>
        <a:buFont typeface="Wingdings" pitchFamily="2" charset="2"/>
        <a:buChar char="o"/>
        <a:defRPr sz="2000">
          <a:solidFill>
            <a:schemeClr val="tx2"/>
          </a:solidFill>
          <a:latin typeface="+mn-lt"/>
        </a:defRPr>
      </a:lvl7pPr>
      <a:lvl8pPr marL="3429000" indent="-228600" algn="l" rtl="0" fontAlgn="base">
        <a:spcBef>
          <a:spcPct val="20000"/>
        </a:spcBef>
        <a:spcAft>
          <a:spcPct val="0"/>
        </a:spcAft>
        <a:buClr>
          <a:schemeClr val="accent1"/>
        </a:buClr>
        <a:buSzPct val="70000"/>
        <a:buFont typeface="Wingdings" pitchFamily="2" charset="2"/>
        <a:buChar char="o"/>
        <a:defRPr sz="2000">
          <a:solidFill>
            <a:schemeClr val="tx2"/>
          </a:solidFill>
          <a:latin typeface="+mn-lt"/>
        </a:defRPr>
      </a:lvl8pPr>
      <a:lvl9pPr marL="3886200" indent="-228600" algn="l" rtl="0" fontAlgn="base">
        <a:spcBef>
          <a:spcPct val="20000"/>
        </a:spcBef>
        <a:spcAft>
          <a:spcPct val="0"/>
        </a:spcAft>
        <a:buClr>
          <a:schemeClr val="accent1"/>
        </a:buClr>
        <a:buSzPct val="70000"/>
        <a:buFont typeface="Wingdings" pitchFamily="2" charset="2"/>
        <a:buChar char="o"/>
        <a:defRPr sz="2000">
          <a:solidFill>
            <a:schemeClr val="tx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ctrTitle"/>
          </p:nvPr>
        </p:nvSpPr>
        <p:spPr>
          <a:xfrm>
            <a:off x="304800" y="762000"/>
            <a:ext cx="8382000" cy="3200400"/>
          </a:xfrm>
        </p:spPr>
        <p:txBody>
          <a:bodyPr/>
          <a:lstStyle/>
          <a:p>
            <a:pPr algn="r"/>
            <a:r>
              <a:rPr lang="en-US" sz="9000"/>
              <a:t>Cultural Competence</a:t>
            </a:r>
          </a:p>
        </p:txBody>
      </p:sp>
      <p:sp>
        <p:nvSpPr>
          <p:cNvPr id="65542" name="Text Box 6"/>
          <p:cNvSpPr txBox="1">
            <a:spLocks noChangeArrowheads="1"/>
          </p:cNvSpPr>
          <p:nvPr/>
        </p:nvSpPr>
        <p:spPr bwMode="auto">
          <a:xfrm>
            <a:off x="1752600" y="4114800"/>
            <a:ext cx="5486400" cy="1801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2800"/>
              <a:t>State of Georgia</a:t>
            </a:r>
          </a:p>
          <a:p>
            <a:pPr algn="ctr">
              <a:spcBef>
                <a:spcPct val="50000"/>
              </a:spcBef>
            </a:pPr>
            <a:r>
              <a:rPr lang="en-US" sz="2800"/>
              <a:t> Crisis Intervention Team</a:t>
            </a:r>
          </a:p>
          <a:p>
            <a:pPr algn="ctr">
              <a:spcBef>
                <a:spcPct val="50000"/>
              </a:spcBef>
            </a:pPr>
            <a:r>
              <a:rPr lang="en-US" sz="2800"/>
              <a:t> Training Program</a:t>
            </a:r>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Grp="1" noChangeArrowheads="1"/>
          </p:cNvSpPr>
          <p:nvPr>
            <p:ph type="title"/>
          </p:nvPr>
        </p:nvSpPr>
        <p:spPr>
          <a:xfrm>
            <a:off x="1676400" y="457200"/>
            <a:ext cx="7010400" cy="968375"/>
          </a:xfrm>
          <a:solidFill>
            <a:schemeClr val="bg1"/>
          </a:solidFill>
        </p:spPr>
        <p:txBody>
          <a:bodyPr/>
          <a:lstStyle/>
          <a:p>
            <a:pPr algn="r"/>
            <a:r>
              <a:rPr lang="en-US" sz="5500">
                <a:solidFill>
                  <a:schemeClr val="tx1"/>
                </a:solidFill>
              </a:rPr>
              <a:t>Cultural Competence</a:t>
            </a:r>
          </a:p>
        </p:txBody>
      </p:sp>
      <p:sp>
        <p:nvSpPr>
          <p:cNvPr id="178179" name="Rectangle 3"/>
          <p:cNvSpPr>
            <a:spLocks noGrp="1" noChangeArrowheads="1"/>
          </p:cNvSpPr>
          <p:nvPr>
            <p:ph type="body" idx="1"/>
          </p:nvPr>
        </p:nvSpPr>
        <p:spPr>
          <a:xfrm>
            <a:off x="228600" y="1752600"/>
            <a:ext cx="8613775" cy="4114800"/>
          </a:xfrm>
          <a:solidFill>
            <a:schemeClr val="bg1"/>
          </a:solidFill>
        </p:spPr>
        <p:txBody>
          <a:bodyPr/>
          <a:lstStyle/>
          <a:p>
            <a:r>
              <a:rPr lang="en-US" sz="2400"/>
              <a:t>Cultural Knowledge</a:t>
            </a:r>
          </a:p>
          <a:p>
            <a:pPr lvl="1"/>
            <a:r>
              <a:rPr lang="en-US"/>
              <a:t>Familiarization with selected cultural characteristics, history, values, belief systems and behaviors of the members of another ethnic group </a:t>
            </a:r>
            <a:endParaRPr lang="en-US" sz="2100"/>
          </a:p>
          <a:p>
            <a:r>
              <a:rPr lang="en-US" sz="2400"/>
              <a:t>Cultural Competence (Skills)</a:t>
            </a:r>
          </a:p>
          <a:p>
            <a:pPr lvl="1"/>
            <a:r>
              <a:rPr lang="en-US"/>
              <a:t>as a set of congruent behaviors, attitudes and policies that come together in a system, agency or among professionals and enables that system, agency or those professionals to work effectively in cross-cultural situations. </a:t>
            </a:r>
          </a:p>
        </p:txBody>
      </p:sp>
    </p:spTree>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ChangeArrowheads="1"/>
          </p:cNvSpPr>
          <p:nvPr>
            <p:ph type="title"/>
          </p:nvPr>
        </p:nvSpPr>
        <p:spPr>
          <a:xfrm>
            <a:off x="304800" y="2438400"/>
            <a:ext cx="8510588" cy="1676400"/>
          </a:xfrm>
          <a:solidFill>
            <a:schemeClr val="bg1"/>
          </a:solidFill>
        </p:spPr>
        <p:txBody>
          <a:bodyPr/>
          <a:lstStyle/>
          <a:p>
            <a:pPr algn="r"/>
            <a:r>
              <a:rPr lang="en-US" sz="5500" b="1">
                <a:solidFill>
                  <a:schemeClr val="tx1"/>
                </a:solidFill>
              </a:rPr>
              <a:t>What makes us different from each other?</a:t>
            </a:r>
          </a:p>
        </p:txBody>
      </p:sp>
    </p:spTree>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Text Box 2"/>
          <p:cNvSpPr txBox="1">
            <a:spLocks noChangeArrowheads="1"/>
          </p:cNvSpPr>
          <p:nvPr/>
        </p:nvSpPr>
        <p:spPr bwMode="auto">
          <a:xfrm>
            <a:off x="1600200" y="609600"/>
            <a:ext cx="7239000" cy="146367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r>
              <a:rPr lang="en-US" sz="4500" b="1">
                <a:effectLst>
                  <a:outerShdw blurRad="38100" dist="38100" dir="2700000" algn="tl">
                    <a:srgbClr val="000000"/>
                  </a:outerShdw>
                </a:effectLst>
              </a:rPr>
              <a:t>What makes us different </a:t>
            </a:r>
          </a:p>
          <a:p>
            <a:pPr algn="r"/>
            <a:r>
              <a:rPr lang="en-US" sz="4500" b="1">
                <a:effectLst>
                  <a:outerShdw blurRad="38100" dist="38100" dir="2700000" algn="tl">
                    <a:srgbClr val="000000"/>
                  </a:outerShdw>
                </a:effectLst>
              </a:rPr>
              <a:t>from each other?</a:t>
            </a:r>
          </a:p>
        </p:txBody>
      </p:sp>
      <p:sp>
        <p:nvSpPr>
          <p:cNvPr id="181251" name="Rectangle 3"/>
          <p:cNvSpPr>
            <a:spLocks noChangeArrowheads="1"/>
          </p:cNvSpPr>
          <p:nvPr/>
        </p:nvSpPr>
        <p:spPr bwMode="auto">
          <a:xfrm>
            <a:off x="228600" y="2476500"/>
            <a:ext cx="8686800" cy="338772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lvl="1">
              <a:tabLst>
                <a:tab pos="1143000" algn="l"/>
              </a:tabLst>
            </a:pPr>
            <a:r>
              <a:rPr kumimoji="1" lang="en-US" sz="3600" b="1"/>
              <a:t>Biology:</a:t>
            </a:r>
            <a:r>
              <a:rPr kumimoji="1" lang="en-US" sz="3600"/>
              <a:t>  Determines gender, body size, skin, hair and eye color.</a:t>
            </a:r>
          </a:p>
          <a:p>
            <a:pPr lvl="1">
              <a:tabLst>
                <a:tab pos="1143000" algn="l"/>
              </a:tabLst>
            </a:pPr>
            <a:endParaRPr kumimoji="1" lang="en-US" sz="3600"/>
          </a:p>
          <a:p>
            <a:pPr lvl="1">
              <a:tabLst>
                <a:tab pos="1143000" algn="l"/>
              </a:tabLst>
            </a:pPr>
            <a:r>
              <a:rPr kumimoji="1" lang="en-US" sz="3600" b="1"/>
              <a:t>Ethnicity and cultures:</a:t>
            </a:r>
            <a:r>
              <a:rPr kumimoji="1" lang="en-US" sz="3600"/>
              <a:t>  customs, language and sense of identity often shared by people with similar roots.</a:t>
            </a:r>
          </a:p>
        </p:txBody>
      </p:sp>
    </p:spTree>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2"/>
          <p:cNvSpPr>
            <a:spLocks noChangeArrowheads="1"/>
          </p:cNvSpPr>
          <p:nvPr/>
        </p:nvSpPr>
        <p:spPr bwMode="auto">
          <a:xfrm>
            <a:off x="304800" y="2452688"/>
            <a:ext cx="8686800" cy="3503612"/>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lvl="1">
              <a:tabLst>
                <a:tab pos="1143000" algn="l"/>
              </a:tabLst>
            </a:pPr>
            <a:r>
              <a:rPr kumimoji="1" lang="en-US" sz="3200" b="1" u="sng"/>
              <a:t>Family life:</a:t>
            </a:r>
            <a:r>
              <a:rPr kumimoji="1" lang="en-US" sz="3200"/>
              <a:t>  Family size, values, traditions and social class.</a:t>
            </a:r>
          </a:p>
          <a:p>
            <a:pPr lvl="1">
              <a:tabLst>
                <a:tab pos="1143000" algn="l"/>
              </a:tabLst>
            </a:pPr>
            <a:r>
              <a:rPr kumimoji="1" lang="en-US" sz="3200" b="1" u="sng"/>
              <a:t>Beliefs:</a:t>
            </a:r>
            <a:r>
              <a:rPr kumimoji="1" lang="en-US" sz="3200"/>
              <a:t>  One’s religion or philosophy of life</a:t>
            </a:r>
          </a:p>
          <a:p>
            <a:pPr lvl="1">
              <a:tabLst>
                <a:tab pos="1143000" algn="l"/>
              </a:tabLst>
            </a:pPr>
            <a:r>
              <a:rPr kumimoji="1" lang="en-US" sz="3200" b="1" u="sng"/>
              <a:t>Geography:</a:t>
            </a:r>
            <a:r>
              <a:rPr kumimoji="1" lang="en-US" sz="3200"/>
              <a:t>  How one fells about being from a certain neighborhood, city or region. </a:t>
            </a:r>
            <a:r>
              <a:rPr kumimoji="1" lang="en-US" sz="3200" b="1" u="sng"/>
              <a:t>Experience:</a:t>
            </a:r>
            <a:r>
              <a:rPr kumimoji="1" lang="en-US" sz="3200"/>
              <a:t>  School, work, travel, recreation… and with other people </a:t>
            </a:r>
          </a:p>
        </p:txBody>
      </p:sp>
      <p:sp>
        <p:nvSpPr>
          <p:cNvPr id="182275" name="Text Box 3"/>
          <p:cNvSpPr txBox="1">
            <a:spLocks noChangeArrowheads="1"/>
          </p:cNvSpPr>
          <p:nvPr/>
        </p:nvSpPr>
        <p:spPr bwMode="auto">
          <a:xfrm>
            <a:off x="1828800" y="685800"/>
            <a:ext cx="7086600" cy="146367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r>
              <a:rPr lang="en-US" sz="4500" b="1">
                <a:effectLst>
                  <a:outerShdw blurRad="38100" dist="38100" dir="2700000" algn="tl">
                    <a:srgbClr val="000000"/>
                  </a:outerShdw>
                </a:effectLst>
              </a:rPr>
              <a:t>What makes us different </a:t>
            </a:r>
          </a:p>
          <a:p>
            <a:pPr algn="r"/>
            <a:r>
              <a:rPr lang="en-US" sz="4500" b="1">
                <a:effectLst>
                  <a:outerShdw blurRad="38100" dist="38100" dir="2700000" algn="tl">
                    <a:srgbClr val="000000"/>
                  </a:outerShdw>
                </a:effectLst>
              </a:rPr>
              <a:t>from each other?</a:t>
            </a:r>
          </a:p>
        </p:txBody>
      </p:sp>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p:cNvSpPr>
            <a:spLocks noGrp="1" noChangeArrowheads="1"/>
          </p:cNvSpPr>
          <p:nvPr>
            <p:ph type="title"/>
          </p:nvPr>
        </p:nvSpPr>
        <p:spPr>
          <a:xfrm>
            <a:off x="1676400" y="609600"/>
            <a:ext cx="7010400" cy="1295400"/>
          </a:xfrm>
          <a:solidFill>
            <a:schemeClr val="bg1"/>
          </a:solidFill>
        </p:spPr>
        <p:txBody>
          <a:bodyPr/>
          <a:lstStyle/>
          <a:p>
            <a:pPr algn="r"/>
            <a:r>
              <a:rPr lang="en-US" sz="4500" b="1">
                <a:solidFill>
                  <a:schemeClr val="tx1"/>
                </a:solidFill>
              </a:rPr>
              <a:t>What makes us different from each other?</a:t>
            </a:r>
          </a:p>
        </p:txBody>
      </p:sp>
      <p:sp>
        <p:nvSpPr>
          <p:cNvPr id="183299" name="Rectangle 3"/>
          <p:cNvSpPr>
            <a:spLocks noGrp="1" noChangeArrowheads="1"/>
          </p:cNvSpPr>
          <p:nvPr>
            <p:ph type="body" idx="1"/>
          </p:nvPr>
        </p:nvSpPr>
        <p:spPr>
          <a:xfrm>
            <a:off x="304800" y="2133600"/>
            <a:ext cx="8540750" cy="3810000"/>
          </a:xfrm>
          <a:solidFill>
            <a:schemeClr val="bg1"/>
          </a:solidFill>
        </p:spPr>
        <p:txBody>
          <a:bodyPr/>
          <a:lstStyle/>
          <a:p>
            <a:pPr>
              <a:buFont typeface="Wingdings" pitchFamily="2" charset="2"/>
              <a:buNone/>
            </a:pPr>
            <a:r>
              <a:rPr lang="en-US" sz="3200" b="1"/>
              <a:t>Personality characteristics:</a:t>
            </a:r>
            <a:r>
              <a:rPr lang="en-US"/>
              <a:t> </a:t>
            </a:r>
          </a:p>
          <a:p>
            <a:r>
              <a:rPr lang="en-US"/>
              <a:t>Emotions </a:t>
            </a:r>
          </a:p>
          <a:p>
            <a:r>
              <a:rPr lang="en-US"/>
              <a:t>Will</a:t>
            </a:r>
          </a:p>
          <a:p>
            <a:r>
              <a:rPr lang="en-US"/>
              <a:t>Intellect and </a:t>
            </a:r>
          </a:p>
          <a:p>
            <a:r>
              <a:rPr lang="en-US"/>
              <a:t>Feelings.  </a:t>
            </a:r>
          </a:p>
          <a:p>
            <a:r>
              <a:rPr lang="en-US"/>
              <a:t>Other areas addressed include verbal and non-verbal communication styles.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a:xfrm>
            <a:off x="2133600" y="609600"/>
            <a:ext cx="6629400" cy="1524000"/>
          </a:xfrm>
          <a:solidFill>
            <a:schemeClr val="bg1"/>
          </a:solidFill>
        </p:spPr>
        <p:txBody>
          <a:bodyPr/>
          <a:lstStyle/>
          <a:p>
            <a:pPr algn="r"/>
            <a:r>
              <a:rPr lang="en-US" sz="4500" b="1">
                <a:solidFill>
                  <a:schemeClr val="tx1"/>
                </a:solidFill>
              </a:rPr>
              <a:t>People Differ in </a:t>
            </a:r>
            <a:br>
              <a:rPr lang="en-US" sz="4500" b="1">
                <a:solidFill>
                  <a:schemeClr val="tx1"/>
                </a:solidFill>
              </a:rPr>
            </a:br>
            <a:r>
              <a:rPr lang="en-US" sz="4500" b="1">
                <a:solidFill>
                  <a:schemeClr val="tx1"/>
                </a:solidFill>
              </a:rPr>
              <a:t>Many Ways</a:t>
            </a:r>
          </a:p>
        </p:txBody>
      </p:sp>
      <p:sp>
        <p:nvSpPr>
          <p:cNvPr id="184323" name="Rectangle 3"/>
          <p:cNvSpPr>
            <a:spLocks noGrp="1" noChangeArrowheads="1"/>
          </p:cNvSpPr>
          <p:nvPr>
            <p:ph type="body" idx="1"/>
          </p:nvPr>
        </p:nvSpPr>
        <p:spPr>
          <a:xfrm>
            <a:off x="1905000" y="2514600"/>
            <a:ext cx="6096000" cy="3200400"/>
          </a:xfrm>
          <a:solidFill>
            <a:schemeClr val="bg1"/>
          </a:solidFill>
        </p:spPr>
        <p:txBody>
          <a:bodyPr/>
          <a:lstStyle/>
          <a:p>
            <a:r>
              <a:rPr lang="en-US" sz="3200"/>
              <a:t>Body Language</a:t>
            </a:r>
          </a:p>
          <a:p>
            <a:r>
              <a:rPr lang="en-US" sz="3200"/>
              <a:t>Listening</a:t>
            </a:r>
          </a:p>
          <a:p>
            <a:r>
              <a:rPr lang="en-US" sz="3200"/>
              <a:t>Speaking</a:t>
            </a:r>
          </a:p>
          <a:p>
            <a:r>
              <a:rPr lang="en-US" sz="3200"/>
              <a:t>Expressing Opinions</a:t>
            </a:r>
          </a:p>
          <a:p>
            <a:r>
              <a:rPr lang="en-US" sz="3200"/>
              <a:t>Working Styles</a:t>
            </a:r>
          </a:p>
          <a:p>
            <a:endParaRPr lang="en-US"/>
          </a:p>
        </p:txBody>
      </p:sp>
    </p:spTree>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noChangeArrowheads="1"/>
          </p:cNvSpPr>
          <p:nvPr>
            <p:ph type="title"/>
          </p:nvPr>
        </p:nvSpPr>
        <p:spPr>
          <a:xfrm>
            <a:off x="1981200" y="457200"/>
            <a:ext cx="6705600" cy="1295400"/>
          </a:xfrm>
          <a:solidFill>
            <a:schemeClr val="bg1"/>
          </a:solidFill>
        </p:spPr>
        <p:txBody>
          <a:bodyPr/>
          <a:lstStyle/>
          <a:p>
            <a:pPr algn="r"/>
            <a:r>
              <a:rPr lang="en-US" sz="5500">
                <a:solidFill>
                  <a:schemeClr val="tx1"/>
                </a:solidFill>
              </a:rPr>
              <a:t>Cultural Identity</a:t>
            </a:r>
          </a:p>
        </p:txBody>
      </p:sp>
      <p:sp>
        <p:nvSpPr>
          <p:cNvPr id="185347" name="Rectangle 3"/>
          <p:cNvSpPr>
            <a:spLocks noGrp="1" noChangeArrowheads="1"/>
          </p:cNvSpPr>
          <p:nvPr>
            <p:ph type="body" idx="1"/>
          </p:nvPr>
        </p:nvSpPr>
        <p:spPr>
          <a:xfrm>
            <a:off x="304800" y="1828800"/>
            <a:ext cx="8540750" cy="4651375"/>
          </a:xfrm>
          <a:solidFill>
            <a:schemeClr val="bg1"/>
          </a:solidFill>
        </p:spPr>
        <p:txBody>
          <a:bodyPr/>
          <a:lstStyle/>
          <a:p>
            <a:r>
              <a:rPr lang="en-US" b="1"/>
              <a:t>Country Of Origin</a:t>
            </a:r>
          </a:p>
          <a:p>
            <a:r>
              <a:rPr lang="en-US" b="1"/>
              <a:t>Language</a:t>
            </a:r>
          </a:p>
          <a:p>
            <a:r>
              <a:rPr lang="en-US" b="1"/>
              <a:t>Acculturation</a:t>
            </a:r>
          </a:p>
          <a:p>
            <a:r>
              <a:rPr lang="en-US" b="1"/>
              <a:t>Gender</a:t>
            </a:r>
          </a:p>
          <a:p>
            <a:r>
              <a:rPr lang="en-US" b="1"/>
              <a:t>Age</a:t>
            </a:r>
          </a:p>
          <a:p>
            <a:r>
              <a:rPr lang="en-US" b="1"/>
              <a:t>Class</a:t>
            </a:r>
          </a:p>
          <a:p>
            <a:r>
              <a:rPr lang="en-US" b="1"/>
              <a:t>Religious/Spiritual Beliefs</a:t>
            </a:r>
          </a:p>
          <a:p>
            <a:r>
              <a:rPr lang="en-US" b="1"/>
              <a:t>Sexual Orientation</a:t>
            </a:r>
          </a:p>
          <a:p>
            <a:r>
              <a:rPr lang="en-US" b="1"/>
              <a:t>Physical Disabilities</a:t>
            </a:r>
          </a:p>
        </p:txBody>
      </p:sp>
    </p:spTree>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a:xfrm>
            <a:off x="1981200" y="457200"/>
            <a:ext cx="6800850" cy="1295400"/>
          </a:xfrm>
          <a:solidFill>
            <a:schemeClr val="bg1"/>
          </a:solidFill>
        </p:spPr>
        <p:txBody>
          <a:bodyPr/>
          <a:lstStyle/>
          <a:p>
            <a:pPr algn="r"/>
            <a:r>
              <a:rPr lang="en-US" sz="4500" b="1"/>
              <a:t>CULTURAL COMPETENCIES</a:t>
            </a:r>
          </a:p>
        </p:txBody>
      </p:sp>
      <p:sp>
        <p:nvSpPr>
          <p:cNvPr id="108547" name="Rectangle 3"/>
          <p:cNvSpPr>
            <a:spLocks noGrp="1" noChangeArrowheads="1"/>
          </p:cNvSpPr>
          <p:nvPr>
            <p:ph type="body" idx="1"/>
          </p:nvPr>
        </p:nvSpPr>
        <p:spPr>
          <a:xfrm>
            <a:off x="381000" y="1828800"/>
            <a:ext cx="8458200" cy="4267200"/>
          </a:xfrm>
          <a:solidFill>
            <a:schemeClr val="bg1"/>
          </a:solidFill>
        </p:spPr>
        <p:txBody>
          <a:bodyPr/>
          <a:lstStyle/>
          <a:p>
            <a:pPr>
              <a:lnSpc>
                <a:spcPct val="90000"/>
              </a:lnSpc>
            </a:pPr>
            <a:r>
              <a:rPr lang="en-US"/>
              <a:t>Involve understanding &amp; respecting the person’s cultural values, beliefs &amp; practices</a:t>
            </a:r>
          </a:p>
          <a:p>
            <a:pPr lvl="1">
              <a:lnSpc>
                <a:spcPct val="90000"/>
              </a:lnSpc>
            </a:pPr>
            <a:r>
              <a:rPr lang="en-US"/>
              <a:t>Views about law enforcement</a:t>
            </a:r>
          </a:p>
          <a:p>
            <a:pPr lvl="1">
              <a:lnSpc>
                <a:spcPct val="90000"/>
              </a:lnSpc>
            </a:pPr>
            <a:r>
              <a:rPr lang="en-US"/>
              <a:t>views about health &amp; health care</a:t>
            </a:r>
          </a:p>
          <a:p>
            <a:pPr lvl="1">
              <a:lnSpc>
                <a:spcPct val="90000"/>
              </a:lnSpc>
            </a:pPr>
            <a:r>
              <a:rPr lang="en-US"/>
              <a:t>family &amp; community relationships</a:t>
            </a:r>
          </a:p>
          <a:p>
            <a:pPr lvl="1">
              <a:lnSpc>
                <a:spcPct val="90000"/>
              </a:lnSpc>
            </a:pPr>
            <a:r>
              <a:rPr lang="en-US"/>
              <a:t>language &amp; communication styles</a:t>
            </a:r>
          </a:p>
          <a:p>
            <a:pPr lvl="1">
              <a:lnSpc>
                <a:spcPct val="90000"/>
              </a:lnSpc>
            </a:pPr>
            <a:r>
              <a:rPr lang="en-US"/>
              <a:t>ties to another country or part of the US</a:t>
            </a:r>
          </a:p>
          <a:p>
            <a:pPr lvl="1">
              <a:lnSpc>
                <a:spcPct val="90000"/>
              </a:lnSpc>
            </a:pPr>
            <a:r>
              <a:rPr lang="en-US"/>
              <a:t>food preferences</a:t>
            </a:r>
          </a:p>
          <a:p>
            <a:pPr lvl="1">
              <a:lnSpc>
                <a:spcPct val="90000"/>
              </a:lnSpc>
            </a:pPr>
            <a:r>
              <a:rPr lang="en-US"/>
              <a:t>Religion * views about death</a:t>
            </a:r>
          </a:p>
          <a:p>
            <a:pPr lvl="1">
              <a:lnSpc>
                <a:spcPct val="90000"/>
              </a:lnSpc>
            </a:pPr>
            <a:r>
              <a:rPr lang="en-US"/>
              <a:t>other factors that may affect care needs</a:t>
            </a:r>
            <a:endParaRPr lang="en-US" sz="2900"/>
          </a:p>
        </p:txBody>
      </p:sp>
    </p:spTree>
  </p:cSld>
  <p:clrMapOvr>
    <a:masterClrMapping/>
  </p:clrMapOvr>
  <p:transition>
    <p:random/>
    <p:sndAc>
      <p:stSnd>
        <p:snd r:embed="rId3" name="CHIMES.WAV"/>
      </p:stSnd>
    </p:sndAc>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body" idx="1"/>
          </p:nvPr>
        </p:nvSpPr>
        <p:spPr>
          <a:xfrm>
            <a:off x="381000" y="1676400"/>
            <a:ext cx="8458200" cy="4267200"/>
          </a:xfrm>
          <a:solidFill>
            <a:schemeClr val="bg1"/>
          </a:solidFill>
        </p:spPr>
        <p:txBody>
          <a:bodyPr/>
          <a:lstStyle/>
          <a:p>
            <a:pPr>
              <a:lnSpc>
                <a:spcPct val="90000"/>
              </a:lnSpc>
            </a:pPr>
            <a:r>
              <a:rPr lang="en-US"/>
              <a:t>It can help to have some basic knowledge about the major cultural &amp; religious groups.</a:t>
            </a:r>
          </a:p>
          <a:p>
            <a:pPr>
              <a:lnSpc>
                <a:spcPct val="90000"/>
              </a:lnSpc>
            </a:pPr>
            <a:r>
              <a:rPr lang="en-US"/>
              <a:t>It’s important to know your own culture.</a:t>
            </a:r>
          </a:p>
          <a:p>
            <a:pPr>
              <a:lnSpc>
                <a:spcPct val="90000"/>
              </a:lnSpc>
            </a:pPr>
            <a:r>
              <a:rPr lang="en-US"/>
              <a:t>This can help you remember that a patient may hold different views.</a:t>
            </a:r>
          </a:p>
          <a:p>
            <a:pPr>
              <a:lnSpc>
                <a:spcPct val="90000"/>
              </a:lnSpc>
            </a:pPr>
            <a:r>
              <a:rPr lang="en-US"/>
              <a:t>For example:</a:t>
            </a:r>
          </a:p>
          <a:p>
            <a:pPr lvl="1">
              <a:lnSpc>
                <a:spcPct val="90000"/>
              </a:lnSpc>
            </a:pPr>
            <a:r>
              <a:rPr lang="en-US"/>
              <a:t>You may value certain communication styles.  For example, you may have views about whether it’s polite or rude to make eye contact or touch someone during conversations</a:t>
            </a:r>
            <a:endParaRPr lang="en-US" sz="2900"/>
          </a:p>
        </p:txBody>
      </p:sp>
    </p:spTree>
  </p:cSld>
  <p:clrMapOvr>
    <a:masterClrMapping/>
  </p:clrMapOvr>
  <p:transition>
    <p:random/>
    <p:sndAc>
      <p:stSnd>
        <p:snd r:embed="rId3" name="CHIMES.WAV"/>
      </p:stSnd>
    </p:sndAc>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body" idx="1"/>
          </p:nvPr>
        </p:nvSpPr>
        <p:spPr>
          <a:xfrm>
            <a:off x="304800" y="1828800"/>
            <a:ext cx="8458200" cy="3962400"/>
          </a:xfrm>
          <a:solidFill>
            <a:schemeClr val="bg1"/>
          </a:solidFill>
        </p:spPr>
        <p:txBody>
          <a:bodyPr/>
          <a:lstStyle/>
          <a:p>
            <a:r>
              <a:rPr lang="en-US"/>
              <a:t>By being open-minded and respectful toward their beliefs, values, &amp; practices, you can help people feel more comfortable.</a:t>
            </a:r>
          </a:p>
          <a:p>
            <a:r>
              <a:rPr lang="en-US"/>
              <a:t>Factors that may differ from person to person include ethnic, religious, and occupational factors.</a:t>
            </a:r>
          </a:p>
          <a:p>
            <a:r>
              <a:rPr lang="en-US"/>
              <a:t>Some people belong to more than one ethnic group, as well as cultural groups.</a:t>
            </a:r>
          </a:p>
          <a:p>
            <a:r>
              <a:rPr lang="en-US"/>
              <a:t>Other people have fewer group identities.</a:t>
            </a:r>
          </a:p>
        </p:txBody>
      </p:sp>
    </p:spTree>
  </p:cSld>
  <p:clrMapOvr>
    <a:masterClrMapping/>
  </p:clrMapOvr>
  <p:transition>
    <p:random/>
    <p:sndAc>
      <p:stSnd>
        <p:snd r:embed="rId3" name="CHIMES.WAV"/>
      </p:stSnd>
    </p:sndAc>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1676400" y="457200"/>
            <a:ext cx="7010400" cy="1152525"/>
          </a:xfrm>
          <a:noFill/>
          <a:extLst>
            <a:ext uri="{909E8E84-426E-40DD-AFC4-6F175D3DCCD1}">
              <a14:hiddenFill xmlns:a14="http://schemas.microsoft.com/office/drawing/2010/main">
                <a:solidFill>
                  <a:schemeClr val="bg1"/>
                </a:solidFill>
              </a14:hiddenFill>
            </a:ext>
          </a:extLst>
        </p:spPr>
        <p:txBody>
          <a:bodyPr/>
          <a:lstStyle/>
          <a:p>
            <a:r>
              <a:rPr lang="en-US" sz="5500">
                <a:solidFill>
                  <a:schemeClr val="tx1"/>
                </a:solidFill>
              </a:rPr>
              <a:t>Objectives</a:t>
            </a:r>
            <a:r>
              <a:rPr lang="en-US"/>
              <a:t> </a:t>
            </a:r>
          </a:p>
        </p:txBody>
      </p:sp>
      <p:sp>
        <p:nvSpPr>
          <p:cNvPr id="66563" name="Rectangle 3"/>
          <p:cNvSpPr>
            <a:spLocks noGrp="1" noChangeArrowheads="1"/>
          </p:cNvSpPr>
          <p:nvPr>
            <p:ph type="body" idx="1"/>
          </p:nvPr>
        </p:nvSpPr>
        <p:spPr>
          <a:noFill/>
          <a:extLst>
            <a:ext uri="{909E8E84-426E-40DD-AFC4-6F175D3DCCD1}">
              <a14:hiddenFill xmlns:a14="http://schemas.microsoft.com/office/drawing/2010/main">
                <a:solidFill>
                  <a:schemeClr val="bg1"/>
                </a:solidFill>
              </a14:hiddenFill>
            </a:ext>
          </a:extLst>
        </p:spPr>
        <p:txBody>
          <a:bodyPr/>
          <a:lstStyle/>
          <a:p>
            <a:pPr>
              <a:lnSpc>
                <a:spcPct val="90000"/>
              </a:lnSpc>
            </a:pPr>
            <a:r>
              <a:rPr lang="en-US"/>
              <a:t>Provide participants with a description of the general mental health profile for ethnic cultures, sexual minorities, and religious groups.</a:t>
            </a:r>
          </a:p>
          <a:p>
            <a:pPr>
              <a:lnSpc>
                <a:spcPct val="90000"/>
              </a:lnSpc>
            </a:pPr>
            <a:r>
              <a:rPr lang="en-US"/>
              <a:t>Understand your own ethnic and cultural background and how it helps shape your identity, communication style, values, beliefs,and behaviors.</a:t>
            </a:r>
          </a:p>
          <a:p>
            <a:pPr>
              <a:lnSpc>
                <a:spcPct val="90000"/>
              </a:lnSpc>
            </a:pPr>
            <a:r>
              <a:rPr lang="en-US"/>
              <a:t>Discuss the application of cultural competence skills in crisis situations.</a:t>
            </a:r>
          </a:p>
        </p:txBody>
      </p:sp>
    </p:spTree>
  </p:cSld>
  <p:clrMapOvr>
    <a:masterClrMapping/>
  </p:clrMapOvr>
  <p:transition>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body" idx="1"/>
          </p:nvPr>
        </p:nvSpPr>
        <p:spPr>
          <a:xfrm>
            <a:off x="457200" y="1676400"/>
            <a:ext cx="8305800" cy="4191000"/>
          </a:xfrm>
          <a:solidFill>
            <a:schemeClr val="bg1"/>
          </a:solidFill>
        </p:spPr>
        <p:txBody>
          <a:bodyPr/>
          <a:lstStyle/>
          <a:p>
            <a:pPr>
              <a:lnSpc>
                <a:spcPct val="90000"/>
              </a:lnSpc>
            </a:pPr>
            <a:r>
              <a:rPr lang="en-US"/>
              <a:t>Others keep traditions only on special occasions, or not at all.</a:t>
            </a:r>
          </a:p>
          <a:p>
            <a:pPr>
              <a:lnSpc>
                <a:spcPct val="90000"/>
              </a:lnSpc>
            </a:pPr>
            <a:r>
              <a:rPr lang="en-US"/>
              <a:t>Different cultures have different ideas about how to express &amp; respond to pain.</a:t>
            </a:r>
          </a:p>
          <a:p>
            <a:pPr>
              <a:lnSpc>
                <a:spcPct val="90000"/>
              </a:lnSpc>
            </a:pPr>
            <a:r>
              <a:rPr lang="en-US"/>
              <a:t>Some cultures value bearing pain silently, while others expect expressiveness.</a:t>
            </a:r>
          </a:p>
          <a:p>
            <a:pPr>
              <a:lnSpc>
                <a:spcPct val="90000"/>
              </a:lnSpc>
            </a:pPr>
            <a:r>
              <a:rPr lang="en-US"/>
              <a:t>Different cultures have different views about when to seek professional medical help, treat oneself, or be treated by a family member or traditional healer.</a:t>
            </a:r>
          </a:p>
        </p:txBody>
      </p:sp>
    </p:spTree>
  </p:cSld>
  <p:clrMapOvr>
    <a:masterClrMapping/>
  </p:clrMapOvr>
  <p:transition>
    <p:random/>
    <p:sndAc>
      <p:stSnd>
        <p:snd r:embed="rId3" name="CHIMES.WAV"/>
      </p:stSnd>
    </p:sndAc>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ChangeArrowheads="1"/>
          </p:cNvSpPr>
          <p:nvPr>
            <p:ph type="title"/>
          </p:nvPr>
        </p:nvSpPr>
        <p:spPr>
          <a:xfrm>
            <a:off x="3200400" y="533400"/>
            <a:ext cx="5564188" cy="1146175"/>
          </a:xfrm>
          <a:solidFill>
            <a:schemeClr val="bg1"/>
          </a:solidFill>
        </p:spPr>
        <p:txBody>
          <a:bodyPr/>
          <a:lstStyle/>
          <a:p>
            <a:pPr algn="r"/>
            <a:r>
              <a:rPr lang="en-US" sz="5500"/>
              <a:t>Language</a:t>
            </a:r>
          </a:p>
        </p:txBody>
      </p:sp>
      <p:sp>
        <p:nvSpPr>
          <p:cNvPr id="118787" name="Rectangle 3"/>
          <p:cNvSpPr>
            <a:spLocks noGrp="1" noChangeArrowheads="1"/>
          </p:cNvSpPr>
          <p:nvPr>
            <p:ph type="body" idx="1"/>
          </p:nvPr>
        </p:nvSpPr>
        <p:spPr>
          <a:xfrm>
            <a:off x="533400" y="2133600"/>
            <a:ext cx="8382000" cy="3733800"/>
          </a:xfrm>
          <a:solidFill>
            <a:schemeClr val="bg1"/>
          </a:solidFill>
        </p:spPr>
        <p:txBody>
          <a:bodyPr/>
          <a:lstStyle/>
          <a:p>
            <a:r>
              <a:rPr lang="en-US"/>
              <a:t>The degree to which a patient or staff member is fluent in English, or any other language you speak, will have a bearing on your interactions.</a:t>
            </a:r>
          </a:p>
          <a:p>
            <a:r>
              <a:rPr lang="en-US"/>
              <a:t>A prime factor affecting this communication is your attitude toward people who speak limited English.</a:t>
            </a:r>
          </a:p>
          <a:p>
            <a:r>
              <a:rPr lang="en-US"/>
              <a:t>How open are you to working with people who speak with accents?</a:t>
            </a:r>
          </a:p>
        </p:txBody>
      </p:sp>
    </p:spTree>
  </p:cSld>
  <p:clrMapOvr>
    <a:masterClrMapping/>
  </p:clrMapOvr>
  <p:transition>
    <p:random/>
    <p:sndAc>
      <p:stSnd>
        <p:snd r:embed="rId3" name="CHIMES.WAV"/>
      </p:stSnd>
    </p:sndAc>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ChangeArrowheads="1"/>
          </p:cNvSpPr>
          <p:nvPr>
            <p:ph type="body" idx="1"/>
          </p:nvPr>
        </p:nvSpPr>
        <p:spPr>
          <a:xfrm>
            <a:off x="381000" y="1981200"/>
            <a:ext cx="8305800" cy="3886200"/>
          </a:xfrm>
          <a:solidFill>
            <a:schemeClr val="bg1"/>
          </a:solidFill>
        </p:spPr>
        <p:txBody>
          <a:bodyPr/>
          <a:lstStyle/>
          <a:p>
            <a:r>
              <a:rPr lang="en-US"/>
              <a:t>How do you feel when people speak with family members or co-workers in their native language while you are working with them?</a:t>
            </a:r>
          </a:p>
          <a:p>
            <a:r>
              <a:rPr lang="en-US"/>
              <a:t>If you are irritated in these situations, consider what it feels like for them.</a:t>
            </a:r>
          </a:p>
          <a:p>
            <a:r>
              <a:rPr lang="en-US"/>
              <a:t>Do you know a second language?</a:t>
            </a:r>
          </a:p>
          <a:p>
            <a:r>
              <a:rPr lang="en-US"/>
              <a:t>How easy is it for you to use, and how confident are you about your effectiveness when using it?  </a:t>
            </a:r>
          </a:p>
        </p:txBody>
      </p:sp>
    </p:spTree>
  </p:cSld>
  <p:clrMapOvr>
    <a:masterClrMapping/>
  </p:clrMapOvr>
  <p:transition>
    <p:random/>
    <p:sndAc>
      <p:stSnd>
        <p:snd r:embed="rId3" name="CHIMES.WAV"/>
      </p:stSnd>
    </p:sndAc>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body" idx="1"/>
          </p:nvPr>
        </p:nvSpPr>
        <p:spPr>
          <a:xfrm>
            <a:off x="381000" y="2362200"/>
            <a:ext cx="8458200" cy="2362200"/>
          </a:xfrm>
          <a:solidFill>
            <a:schemeClr val="bg1"/>
          </a:solidFill>
        </p:spPr>
        <p:txBody>
          <a:bodyPr/>
          <a:lstStyle/>
          <a:p>
            <a:pPr>
              <a:lnSpc>
                <a:spcPct val="90000"/>
              </a:lnSpc>
            </a:pPr>
            <a:r>
              <a:rPr lang="en-US"/>
              <a:t>Those whose English is limited often say that they speak their native language when possible because both their explanations and their understandings can be more accurate, and because it is more comfortable.</a:t>
            </a:r>
          </a:p>
        </p:txBody>
      </p:sp>
    </p:spTree>
  </p:cSld>
  <p:clrMapOvr>
    <a:masterClrMapping/>
  </p:clrMapOvr>
  <p:transition>
    <p:random/>
    <p:sndAc>
      <p:stSnd>
        <p:snd r:embed="rId3" name="CHIMES.WAV"/>
      </p:stSnd>
    </p:sndAc>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a:xfrm>
            <a:off x="1804988" y="530225"/>
            <a:ext cx="6402387" cy="746125"/>
          </a:xfrm>
          <a:solidFill>
            <a:schemeClr val="bg1"/>
          </a:solidFill>
        </p:spPr>
        <p:txBody>
          <a:bodyPr/>
          <a:lstStyle/>
          <a:p>
            <a:pPr algn="r"/>
            <a:r>
              <a:rPr lang="en-US" sz="4300"/>
              <a:t>Cultural Influences</a:t>
            </a:r>
          </a:p>
        </p:txBody>
      </p:sp>
      <p:sp>
        <p:nvSpPr>
          <p:cNvPr id="129027" name="Rectangle 3"/>
          <p:cNvSpPr>
            <a:spLocks noGrp="1" noChangeArrowheads="1"/>
          </p:cNvSpPr>
          <p:nvPr>
            <p:ph type="body" idx="1"/>
          </p:nvPr>
        </p:nvSpPr>
        <p:spPr>
          <a:xfrm>
            <a:off x="304800" y="1219200"/>
            <a:ext cx="8686800" cy="5257800"/>
          </a:xfrm>
          <a:solidFill>
            <a:schemeClr val="bg1"/>
          </a:solidFill>
        </p:spPr>
        <p:txBody>
          <a:bodyPr/>
          <a:lstStyle/>
          <a:p>
            <a:r>
              <a:rPr lang="en-US"/>
              <a:t>Are complex and multifaceted</a:t>
            </a:r>
          </a:p>
          <a:p>
            <a:r>
              <a:rPr lang="en-US"/>
              <a:t>It is impossible to know all the rules about each specific group.</a:t>
            </a:r>
          </a:p>
          <a:p>
            <a:r>
              <a:rPr lang="en-US"/>
              <a:t>Cultural generalizations categorize areas of similarity in preferences, norms, &amp; values, which should not be applied with certainty to each individual.</a:t>
            </a:r>
          </a:p>
          <a:p>
            <a:r>
              <a:rPr lang="en-US"/>
              <a:t>When dealing with a person who is from a different background, it is more effective to investigate &amp; check out your assumptions than to operate on incorrect predictions.</a:t>
            </a:r>
          </a:p>
        </p:txBody>
      </p:sp>
    </p:spTree>
  </p:cSld>
  <p:clrMapOvr>
    <a:masterClrMapping/>
  </p:clrMapOvr>
  <p:transition>
    <p:random/>
    <p:sndAc>
      <p:stSnd>
        <p:snd r:embed="rId3" name="CHIMES.WAV"/>
      </p:stSnd>
    </p:sndAc>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title"/>
          </p:nvPr>
        </p:nvSpPr>
        <p:spPr>
          <a:xfrm>
            <a:off x="2057400" y="609600"/>
            <a:ext cx="6629400" cy="1981200"/>
          </a:xfrm>
          <a:solidFill>
            <a:schemeClr val="bg1"/>
          </a:solidFill>
        </p:spPr>
        <p:txBody>
          <a:bodyPr/>
          <a:lstStyle/>
          <a:p>
            <a:pPr algn="r"/>
            <a:r>
              <a:rPr lang="en-US" sz="3000"/>
              <a:t>A number of aspects of interacting &amp; sharing information, besides language, are significantly influenced by culture, including:</a:t>
            </a:r>
          </a:p>
        </p:txBody>
      </p:sp>
      <p:sp>
        <p:nvSpPr>
          <p:cNvPr id="137219" name="Rectangle 3"/>
          <p:cNvSpPr>
            <a:spLocks noGrp="1" noChangeArrowheads="1"/>
          </p:cNvSpPr>
          <p:nvPr>
            <p:ph type="body" idx="1"/>
          </p:nvPr>
        </p:nvSpPr>
        <p:spPr>
          <a:xfrm>
            <a:off x="457200" y="2895600"/>
            <a:ext cx="8229600" cy="3048000"/>
          </a:xfrm>
          <a:solidFill>
            <a:schemeClr val="bg1"/>
          </a:solidFill>
        </p:spPr>
        <p:txBody>
          <a:bodyPr/>
          <a:lstStyle/>
          <a:p>
            <a:pPr>
              <a:lnSpc>
                <a:spcPct val="90000"/>
              </a:lnSpc>
            </a:pPr>
            <a:r>
              <a:rPr lang="en-US" sz="2400"/>
              <a:t>Directness</a:t>
            </a:r>
          </a:p>
          <a:p>
            <a:pPr>
              <a:lnSpc>
                <a:spcPct val="90000"/>
              </a:lnSpc>
            </a:pPr>
            <a:r>
              <a:rPr lang="en-US" sz="2400"/>
              <a:t>Gestures &amp; facial expressions</a:t>
            </a:r>
          </a:p>
          <a:p>
            <a:pPr>
              <a:lnSpc>
                <a:spcPct val="90000"/>
              </a:lnSpc>
            </a:pPr>
            <a:r>
              <a:rPr lang="en-US" sz="2400"/>
              <a:t>Distance</a:t>
            </a:r>
          </a:p>
          <a:p>
            <a:pPr>
              <a:lnSpc>
                <a:spcPct val="90000"/>
              </a:lnSpc>
            </a:pPr>
            <a:r>
              <a:rPr lang="en-US" sz="2400"/>
              <a:t>Touch</a:t>
            </a:r>
          </a:p>
          <a:p>
            <a:pPr>
              <a:lnSpc>
                <a:spcPct val="90000"/>
              </a:lnSpc>
            </a:pPr>
            <a:r>
              <a:rPr lang="en-US" sz="2400"/>
              <a:t>Degree of formality</a:t>
            </a:r>
          </a:p>
          <a:p>
            <a:pPr>
              <a:lnSpc>
                <a:spcPct val="90000"/>
              </a:lnSpc>
            </a:pPr>
            <a:r>
              <a:rPr lang="en-US" sz="2400"/>
              <a:t>Forms of address</a:t>
            </a:r>
          </a:p>
          <a:p>
            <a:pPr>
              <a:lnSpc>
                <a:spcPct val="90000"/>
              </a:lnSpc>
            </a:pPr>
            <a:r>
              <a:rPr lang="en-US" sz="2400"/>
              <a:t>Pace &amp; pitch</a:t>
            </a:r>
          </a:p>
        </p:txBody>
      </p:sp>
    </p:spTree>
  </p:cSld>
  <p:clrMapOvr>
    <a:masterClrMapping/>
  </p:clrMapOvr>
  <p:transition>
    <p:random/>
    <p:sndAc>
      <p:stSnd>
        <p:snd r:embed="rId3" name="CHIMES.WAV"/>
      </p:stSnd>
    </p:sndAc>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title"/>
          </p:nvPr>
        </p:nvSpPr>
        <p:spPr>
          <a:xfrm>
            <a:off x="2590800" y="803275"/>
            <a:ext cx="6096000" cy="949325"/>
          </a:xfrm>
          <a:solidFill>
            <a:schemeClr val="bg1"/>
          </a:solidFill>
        </p:spPr>
        <p:txBody>
          <a:bodyPr/>
          <a:lstStyle/>
          <a:p>
            <a:pPr algn="r"/>
            <a:r>
              <a:rPr lang="en-US" sz="5500"/>
              <a:t>Directness</a:t>
            </a:r>
          </a:p>
        </p:txBody>
      </p:sp>
      <p:sp>
        <p:nvSpPr>
          <p:cNvPr id="139267" name="Rectangle 3"/>
          <p:cNvSpPr>
            <a:spLocks noGrp="1" noChangeArrowheads="1"/>
          </p:cNvSpPr>
          <p:nvPr>
            <p:ph type="body" idx="1"/>
          </p:nvPr>
        </p:nvSpPr>
        <p:spPr>
          <a:xfrm>
            <a:off x="838200" y="1981200"/>
            <a:ext cx="7851775" cy="3827463"/>
          </a:xfrm>
          <a:solidFill>
            <a:schemeClr val="bg1"/>
          </a:solidFill>
        </p:spPr>
        <p:txBody>
          <a:bodyPr/>
          <a:lstStyle/>
          <a:p>
            <a:r>
              <a:rPr lang="en-US"/>
              <a:t>“Spit it out” and “Say what’s on your mind” are popular American expressions of the value of getting to the point.</a:t>
            </a:r>
          </a:p>
          <a:p>
            <a:r>
              <a:rPr lang="en-US"/>
              <a:t>In languages that depend on subtle contextual cues &amp; that leave it to the listener to infer meaning, as would be the preference in Arabic or Japanese, information is implied rather than stated.</a:t>
            </a:r>
          </a:p>
          <a:p>
            <a:endParaRPr lang="en-US" sz="2400"/>
          </a:p>
        </p:txBody>
      </p:sp>
    </p:spTree>
  </p:cSld>
  <p:clrMapOvr>
    <a:masterClrMapping/>
  </p:clrMapOvr>
  <p:transition>
    <p:random/>
    <p:sndAc>
      <p:stSnd>
        <p:snd r:embed="rId3" name="CHIMES.WAV"/>
      </p:stSnd>
    </p:sndAc>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body" idx="1"/>
          </p:nvPr>
        </p:nvSpPr>
        <p:spPr>
          <a:xfrm>
            <a:off x="381000" y="1981200"/>
            <a:ext cx="8229600" cy="3962400"/>
          </a:xfrm>
          <a:solidFill>
            <a:schemeClr val="bg1"/>
          </a:solidFill>
        </p:spPr>
        <p:txBody>
          <a:bodyPr/>
          <a:lstStyle/>
          <a:p>
            <a:pPr>
              <a:lnSpc>
                <a:spcPct val="90000"/>
              </a:lnSpc>
            </a:pPr>
            <a:r>
              <a:rPr lang="en-US" sz="2400"/>
              <a:t>Facial expressions, body language, &amp; tone of voice play a much greater role in cultures where people prefer indirect communication &amp; talking around the issue.</a:t>
            </a:r>
          </a:p>
          <a:p>
            <a:pPr>
              <a:lnSpc>
                <a:spcPct val="90000"/>
              </a:lnSpc>
            </a:pPr>
            <a:r>
              <a:rPr lang="en-US" sz="2400"/>
              <a:t>For example, rather than pointing out that part of a form has missing or incorrect information, indirect communicators might praise the sections that were correctly completed, implying that the incomplete section is a problem.</a:t>
            </a:r>
          </a:p>
          <a:p>
            <a:pPr>
              <a:lnSpc>
                <a:spcPct val="90000"/>
              </a:lnSpc>
            </a:pPr>
            <a:r>
              <a:rPr lang="en-US" sz="2400"/>
              <a:t>In another variation, among Hispanics directness in expressing negative feelings or information is discouraged.</a:t>
            </a:r>
          </a:p>
        </p:txBody>
      </p:sp>
    </p:spTree>
  </p:cSld>
  <p:clrMapOvr>
    <a:masterClrMapping/>
  </p:clrMapOvr>
  <p:transition>
    <p:random/>
    <p:sndAc>
      <p:stSnd>
        <p:snd r:embed="rId3" name="CHIMES.WAV"/>
      </p:stSnd>
    </p:sndAc>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type="body" idx="1"/>
          </p:nvPr>
        </p:nvSpPr>
        <p:spPr>
          <a:xfrm>
            <a:off x="304800" y="838200"/>
            <a:ext cx="8305800" cy="5181600"/>
          </a:xfrm>
          <a:solidFill>
            <a:schemeClr val="bg1"/>
          </a:solidFill>
        </p:spPr>
        <p:txBody>
          <a:bodyPr/>
          <a:lstStyle/>
          <a:p>
            <a:r>
              <a:rPr lang="en-US"/>
              <a:t>This taboo may result in a person not following directions. </a:t>
            </a:r>
          </a:p>
          <a:p>
            <a:r>
              <a:rPr lang="en-US"/>
              <a:t>Differences regarding directness can be particularly frustrating, especially when specific information &amp; answers are needed.</a:t>
            </a:r>
          </a:p>
          <a:p>
            <a:r>
              <a:rPr lang="en-US"/>
              <a:t>“Do you understand?” &amp; the response is a nod or a yes.</a:t>
            </a:r>
          </a:p>
          <a:p>
            <a:r>
              <a:rPr lang="en-US"/>
              <a:t>Individuals from Mexico &amp; much of Asia find it nearly impossible to say no directly because it signals disrespect, can cause loss of face, &amp; makes them feel inadequate.</a:t>
            </a:r>
          </a:p>
        </p:txBody>
      </p:sp>
    </p:spTree>
  </p:cSld>
  <p:clrMapOvr>
    <a:masterClrMapping/>
  </p:clrMapOvr>
  <p:transition>
    <p:random/>
    <p:sndAc>
      <p:stSnd>
        <p:snd r:embed="rId3" name="CHIMES.WAV"/>
      </p:stSnd>
    </p:sndAc>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body" idx="1"/>
          </p:nvPr>
        </p:nvSpPr>
        <p:spPr>
          <a:xfrm>
            <a:off x="457200" y="1981200"/>
            <a:ext cx="8153400" cy="4038600"/>
          </a:xfrm>
          <a:solidFill>
            <a:schemeClr val="bg1"/>
          </a:solidFill>
        </p:spPr>
        <p:txBody>
          <a:bodyPr/>
          <a:lstStyle/>
          <a:p>
            <a:r>
              <a:rPr lang="en-US"/>
              <a:t>A response such as “Maybe” or “That would be difficult” is probably a polite no.</a:t>
            </a:r>
          </a:p>
          <a:p>
            <a:r>
              <a:rPr lang="en-US"/>
              <a:t>Avoiding yes/no questions by phrasing the inquiry as a multiple choice question is one way around this impasse.</a:t>
            </a:r>
          </a:p>
          <a:p>
            <a:r>
              <a:rPr lang="en-US"/>
              <a:t>For example, you might ask, “Which of these medications have you taken?” rather than “Did you take this one?”</a:t>
            </a:r>
          </a:p>
          <a:p>
            <a:endParaRPr lang="en-US" sz="2400"/>
          </a:p>
        </p:txBody>
      </p:sp>
    </p:spTree>
  </p:cSld>
  <p:clrMapOvr>
    <a:masterClrMapping/>
  </p:clrMapOvr>
  <p:transition>
    <p:random/>
    <p:sndAc>
      <p:stSnd>
        <p:snd r:embed="rId3" name="CHIMES.WAV"/>
      </p:stSnd>
    </p:sndAc>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ctrTitle"/>
          </p:nvPr>
        </p:nvSpPr>
        <p:spPr>
          <a:xfrm>
            <a:off x="2743200" y="1676400"/>
            <a:ext cx="5715000" cy="2438400"/>
          </a:xfrm>
        </p:spPr>
        <p:txBody>
          <a:bodyPr/>
          <a:lstStyle/>
          <a:p>
            <a:pPr algn="r"/>
            <a:r>
              <a:rPr lang="en-US" sz="5500"/>
              <a:t>How would you define your culture?</a:t>
            </a:r>
          </a:p>
        </p:txBody>
      </p:sp>
    </p:spTree>
  </p:cSld>
  <p:clrMapOvr>
    <a:masterClrMapping/>
  </p:clrMapOvr>
  <p:transition>
    <p:dissolv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a:xfrm>
            <a:off x="1752600" y="609600"/>
            <a:ext cx="7162800" cy="1524000"/>
          </a:xfrm>
          <a:solidFill>
            <a:schemeClr val="bg1"/>
          </a:solidFill>
        </p:spPr>
        <p:txBody>
          <a:bodyPr/>
          <a:lstStyle/>
          <a:p>
            <a:pPr algn="r"/>
            <a:r>
              <a:rPr lang="en-US" sz="4300"/>
              <a:t>Gestures &amp; Facial Expressions</a:t>
            </a:r>
          </a:p>
        </p:txBody>
      </p:sp>
      <p:sp>
        <p:nvSpPr>
          <p:cNvPr id="147459" name="Rectangle 3"/>
          <p:cNvSpPr>
            <a:spLocks noGrp="1" noChangeArrowheads="1"/>
          </p:cNvSpPr>
          <p:nvPr>
            <p:ph type="body" idx="1"/>
          </p:nvPr>
        </p:nvSpPr>
        <p:spPr>
          <a:xfrm>
            <a:off x="457200" y="2209800"/>
            <a:ext cx="8458200" cy="3657600"/>
          </a:xfrm>
          <a:solidFill>
            <a:schemeClr val="bg1"/>
          </a:solidFill>
        </p:spPr>
        <p:txBody>
          <a:bodyPr/>
          <a:lstStyle/>
          <a:p>
            <a:r>
              <a:rPr lang="en-US"/>
              <a:t>Another culturally influenced aspect of communication is the demonstration of emotion, such as joy, affection, anger, or upset.</a:t>
            </a:r>
          </a:p>
          <a:p>
            <a:r>
              <a:rPr lang="en-US"/>
              <a:t>While Americans widen their eyes to show anger, Chinese people narrow theirs.</a:t>
            </a:r>
          </a:p>
          <a:p>
            <a:r>
              <a:rPr lang="en-US"/>
              <a:t>Vietnamese, conversely, consider anger a personal thing, not to be demonstrated publicly.</a:t>
            </a:r>
          </a:p>
        </p:txBody>
      </p:sp>
    </p:spTree>
  </p:cSld>
  <p:clrMapOvr>
    <a:masterClrMapping/>
  </p:clrMapOvr>
  <p:transition>
    <p:random/>
    <p:sndAc>
      <p:stSnd>
        <p:snd r:embed="rId3" name="CHIMES.WAV"/>
      </p:stSnd>
    </p:sndAc>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body" idx="1"/>
          </p:nvPr>
        </p:nvSpPr>
        <p:spPr>
          <a:xfrm>
            <a:off x="304800" y="2057400"/>
            <a:ext cx="8610600" cy="3810000"/>
          </a:xfrm>
          <a:solidFill>
            <a:schemeClr val="bg1"/>
          </a:solidFill>
        </p:spPr>
        <p:txBody>
          <a:bodyPr/>
          <a:lstStyle/>
          <a:p>
            <a:r>
              <a:rPr lang="en-US"/>
              <a:t>Smiling &amp; laughter may be signs of embarrassment &amp; confusion on the part of some Asians.</a:t>
            </a:r>
          </a:p>
          <a:p>
            <a:r>
              <a:rPr lang="en-US"/>
              <a:t>Talking with one’s hands is more common in southern Europe than in northern Europe.</a:t>
            </a:r>
          </a:p>
          <a:p>
            <a:r>
              <a:rPr lang="en-US"/>
              <a:t>A direct stare by an African American or Arab is not meant as a challenge to your authority, while dropped eyes may be a sign of respect from Latino or Asian patients &amp; co-workers.</a:t>
            </a:r>
          </a:p>
        </p:txBody>
      </p:sp>
    </p:spTree>
  </p:cSld>
  <p:clrMapOvr>
    <a:masterClrMapping/>
  </p:clrMapOvr>
  <p:transition>
    <p:random/>
    <p:sndAc>
      <p:stSnd>
        <p:snd r:embed="rId3" name="CHIMES.WAV"/>
      </p:stSnd>
    </p:sndAc>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ChangeArrowheads="1"/>
          </p:cNvSpPr>
          <p:nvPr>
            <p:ph type="body" idx="1"/>
          </p:nvPr>
        </p:nvSpPr>
        <p:spPr>
          <a:xfrm>
            <a:off x="381000" y="1752600"/>
            <a:ext cx="8382000" cy="4114800"/>
          </a:xfrm>
          <a:solidFill>
            <a:schemeClr val="bg1"/>
          </a:solidFill>
        </p:spPr>
        <p:txBody>
          <a:bodyPr/>
          <a:lstStyle/>
          <a:p>
            <a:pPr>
              <a:lnSpc>
                <a:spcPct val="90000"/>
              </a:lnSpc>
            </a:pPr>
            <a:r>
              <a:rPr lang="en-US"/>
              <a:t>Use gestures with care, as they can have negative meanings in other cultures.</a:t>
            </a:r>
          </a:p>
          <a:p>
            <a:pPr>
              <a:lnSpc>
                <a:spcPct val="90000"/>
              </a:lnSpc>
            </a:pPr>
            <a:r>
              <a:rPr lang="en-US"/>
              <a:t>Thumbs-up and the OK sign are obscene gestures in parts of South America &amp; the Mediterranean</a:t>
            </a:r>
            <a:r>
              <a:rPr lang="en-US" sz="2400"/>
              <a:t>.</a:t>
            </a:r>
          </a:p>
          <a:p>
            <a:pPr>
              <a:lnSpc>
                <a:spcPct val="90000"/>
              </a:lnSpc>
            </a:pPr>
            <a:r>
              <a:rPr lang="en-US"/>
              <a:t>Pointing with the index finger and beckoning with the hand as a “come here” sign are seen as rude in some cultures much as snapping one’s fingers at someone would be viewed in the United States.</a:t>
            </a:r>
          </a:p>
        </p:txBody>
      </p:sp>
    </p:spTree>
  </p:cSld>
  <p:clrMapOvr>
    <a:masterClrMapping/>
  </p:clrMapOvr>
  <p:transition>
    <p:random/>
    <p:sndAc>
      <p:stSnd>
        <p:snd r:embed="rId3" name="CHIMES.WAV"/>
      </p:stSnd>
    </p:sndAc>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ChangeArrowheads="1"/>
          </p:cNvSpPr>
          <p:nvPr>
            <p:ph type="title"/>
          </p:nvPr>
        </p:nvSpPr>
        <p:spPr>
          <a:xfrm>
            <a:off x="1866900" y="457200"/>
            <a:ext cx="6810375" cy="777875"/>
          </a:xfrm>
          <a:solidFill>
            <a:schemeClr val="bg1"/>
          </a:solidFill>
        </p:spPr>
        <p:txBody>
          <a:bodyPr/>
          <a:lstStyle/>
          <a:p>
            <a:pPr algn="r"/>
            <a:r>
              <a:rPr lang="en-US" sz="4300"/>
              <a:t>Distance</a:t>
            </a:r>
          </a:p>
        </p:txBody>
      </p:sp>
      <p:sp>
        <p:nvSpPr>
          <p:cNvPr id="153603" name="Rectangle 3"/>
          <p:cNvSpPr>
            <a:spLocks noGrp="1" noChangeArrowheads="1"/>
          </p:cNvSpPr>
          <p:nvPr>
            <p:ph type="body" idx="1"/>
          </p:nvPr>
        </p:nvSpPr>
        <p:spPr>
          <a:xfrm>
            <a:off x="381000" y="1219200"/>
            <a:ext cx="8534400" cy="4724400"/>
          </a:xfrm>
          <a:solidFill>
            <a:schemeClr val="bg1"/>
          </a:solidFill>
        </p:spPr>
        <p:txBody>
          <a:bodyPr/>
          <a:lstStyle/>
          <a:p>
            <a:r>
              <a:rPr lang="en-US"/>
              <a:t>American culture generally expects people to stand about an arm’s length apart when talking in a business situation.</a:t>
            </a:r>
          </a:p>
          <a:p>
            <a:r>
              <a:rPr lang="en-US"/>
              <a:t>Any closer is reserved for more intimate contact or seen as aggression.</a:t>
            </a:r>
          </a:p>
          <a:p>
            <a:r>
              <a:rPr lang="en-US"/>
              <a:t>In the Middle East, however, it is normal for people to stand close enough to feel each other’s breath on their faces.</a:t>
            </a:r>
          </a:p>
          <a:p>
            <a:r>
              <a:rPr lang="en-US"/>
              <a:t>Latinos typically favor closer proximity than to non-Hispanic whites.</a:t>
            </a:r>
          </a:p>
        </p:txBody>
      </p:sp>
    </p:spTree>
  </p:cSld>
  <p:clrMapOvr>
    <a:masterClrMapping/>
  </p:clrMapOvr>
  <p:transition>
    <p:random/>
    <p:sndAc>
      <p:stSnd>
        <p:snd r:embed="rId3" name="CHIMES.WAV"/>
      </p:stSnd>
    </p:sndAc>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ChangeArrowheads="1"/>
          </p:cNvSpPr>
          <p:nvPr>
            <p:ph type="body" idx="1"/>
          </p:nvPr>
        </p:nvSpPr>
        <p:spPr>
          <a:xfrm>
            <a:off x="457200" y="1905000"/>
            <a:ext cx="8305800" cy="4114800"/>
          </a:xfrm>
          <a:solidFill>
            <a:schemeClr val="bg1"/>
          </a:solidFill>
        </p:spPr>
        <p:txBody>
          <a:bodyPr/>
          <a:lstStyle/>
          <a:p>
            <a:r>
              <a:rPr lang="en-US"/>
              <a:t>Thus, moving away &amp; keeping greater distance might be perceived by Latinos as aloofness &amp; coldness.</a:t>
            </a:r>
          </a:p>
          <a:p>
            <a:r>
              <a:rPr lang="en-US"/>
              <a:t>In much of Asia, where cities are crowded &amp; space is at a premium, jostling &amp; bumping in public places aren’t seen as intrusive or inconsiderate, &amp; do not require an “excuse me.”</a:t>
            </a:r>
          </a:p>
          <a:p>
            <a:r>
              <a:rPr lang="en-US"/>
              <a:t>Think about individuals &amp; colleagues, and their use of space.</a:t>
            </a:r>
          </a:p>
        </p:txBody>
      </p:sp>
    </p:spTree>
  </p:cSld>
  <p:clrMapOvr>
    <a:masterClrMapping/>
  </p:clrMapOvr>
  <p:transition>
    <p:random/>
    <p:sndAc>
      <p:stSnd>
        <p:snd r:embed="rId3" name="CHIMES.WAV"/>
      </p:stSnd>
    </p:sndAc>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ChangeArrowheads="1"/>
          </p:cNvSpPr>
          <p:nvPr>
            <p:ph type="title"/>
          </p:nvPr>
        </p:nvSpPr>
        <p:spPr>
          <a:xfrm>
            <a:off x="1992313" y="457200"/>
            <a:ext cx="6402387" cy="671513"/>
          </a:xfrm>
          <a:solidFill>
            <a:schemeClr val="bg1"/>
          </a:solidFill>
        </p:spPr>
        <p:txBody>
          <a:bodyPr/>
          <a:lstStyle/>
          <a:p>
            <a:pPr algn="r"/>
            <a:r>
              <a:rPr lang="en-US" sz="4300"/>
              <a:t>Touch</a:t>
            </a:r>
          </a:p>
        </p:txBody>
      </p:sp>
      <p:sp>
        <p:nvSpPr>
          <p:cNvPr id="159747" name="Rectangle 3"/>
          <p:cNvSpPr>
            <a:spLocks noGrp="1" noChangeArrowheads="1"/>
          </p:cNvSpPr>
          <p:nvPr>
            <p:ph type="body" idx="1"/>
          </p:nvPr>
        </p:nvSpPr>
        <p:spPr>
          <a:xfrm>
            <a:off x="304800" y="1371600"/>
            <a:ext cx="8458200" cy="4648200"/>
          </a:xfrm>
          <a:solidFill>
            <a:schemeClr val="bg1"/>
          </a:solidFill>
        </p:spPr>
        <p:txBody>
          <a:bodyPr/>
          <a:lstStyle/>
          <a:p>
            <a:pPr>
              <a:lnSpc>
                <a:spcPct val="90000"/>
              </a:lnSpc>
            </a:pPr>
            <a:r>
              <a:rPr lang="en-US"/>
              <a:t>To touch or not to touch is only part of the question.</a:t>
            </a:r>
          </a:p>
          <a:p>
            <a:pPr>
              <a:lnSpc>
                <a:spcPct val="90000"/>
              </a:lnSpc>
            </a:pPr>
            <a:r>
              <a:rPr lang="en-US"/>
              <a:t>Cultures also have different rules about who can be touched &amp; where.</a:t>
            </a:r>
          </a:p>
          <a:p>
            <a:pPr>
              <a:lnSpc>
                <a:spcPct val="90000"/>
              </a:lnSpc>
            </a:pPr>
            <a:r>
              <a:rPr lang="en-US"/>
              <a:t>A handshake is generally accepted as a standard greeting in business, yet the kind of handshake differs.</a:t>
            </a:r>
          </a:p>
          <a:p>
            <a:pPr>
              <a:lnSpc>
                <a:spcPct val="90000"/>
              </a:lnSpc>
            </a:pPr>
            <a:r>
              <a:rPr lang="en-US"/>
              <a:t>In North America, it is a hearty grasp; in Mexico it is often a softer hold, and in Asia a soft handshake with the second hand brought up under the first is a sign of friendship &amp; warmth.</a:t>
            </a:r>
          </a:p>
        </p:txBody>
      </p:sp>
    </p:spTree>
  </p:cSld>
  <p:clrMapOvr>
    <a:masterClrMapping/>
  </p:clrMapOvr>
  <p:transition>
    <p:random/>
    <p:sndAc>
      <p:stSnd>
        <p:snd r:embed="rId3" name="CHIMES.WAV"/>
      </p:stSnd>
    </p:sndAc>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body" idx="1"/>
          </p:nvPr>
        </p:nvSpPr>
        <p:spPr>
          <a:xfrm>
            <a:off x="152400" y="304800"/>
            <a:ext cx="8686800" cy="6019800"/>
          </a:xfrm>
          <a:solidFill>
            <a:schemeClr val="bg1"/>
          </a:solidFill>
        </p:spPr>
        <p:txBody>
          <a:bodyPr/>
          <a:lstStyle/>
          <a:p>
            <a:pPr>
              <a:lnSpc>
                <a:spcPct val="90000"/>
              </a:lnSpc>
            </a:pPr>
            <a:r>
              <a:rPr lang="en-US"/>
              <a:t>Religious rules may also apply.</a:t>
            </a:r>
          </a:p>
          <a:p>
            <a:pPr>
              <a:lnSpc>
                <a:spcPct val="90000"/>
              </a:lnSpc>
            </a:pPr>
            <a:r>
              <a:rPr lang="en-US"/>
              <a:t>For devout Muslims &amp; Orthodox Jews, touching between men &amp; women in public is not permitted, so a handshake would not be appropriate.</a:t>
            </a:r>
          </a:p>
          <a:p>
            <a:pPr>
              <a:lnSpc>
                <a:spcPct val="90000"/>
              </a:lnSpc>
            </a:pPr>
            <a:r>
              <a:rPr lang="en-US"/>
              <a:t>Touching the head, even tousling a child’s hair as an affectionate gesture, would be considered offensive by many Asians.</a:t>
            </a:r>
          </a:p>
          <a:p>
            <a:pPr>
              <a:lnSpc>
                <a:spcPct val="90000"/>
              </a:lnSpc>
            </a:pPr>
            <a:r>
              <a:rPr lang="en-US"/>
              <a:t>Individuals will usually let you know their preferences through their behavior.</a:t>
            </a:r>
          </a:p>
          <a:p>
            <a:pPr>
              <a:lnSpc>
                <a:spcPct val="90000"/>
              </a:lnSpc>
            </a:pPr>
            <a:r>
              <a:rPr lang="en-US"/>
              <a:t>Following the other person’s lead is generally a good guideline.</a:t>
            </a:r>
          </a:p>
          <a:p>
            <a:pPr>
              <a:lnSpc>
                <a:spcPct val="90000"/>
              </a:lnSpc>
            </a:pPr>
            <a:r>
              <a:rPr lang="en-US"/>
              <a:t>If you need to touch someone for purposes of a pad down or search, explain the purpose &amp; procedure before you begin.</a:t>
            </a:r>
          </a:p>
        </p:txBody>
      </p:sp>
    </p:spTree>
  </p:cSld>
  <p:clrMapOvr>
    <a:masterClrMapping/>
  </p:clrMapOvr>
  <p:transition>
    <p:random/>
    <p:sndAc>
      <p:stSnd>
        <p:snd r:embed="rId3" name="CHIMES.WAV"/>
      </p:stSnd>
    </p:sndAc>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ChangeArrowheads="1"/>
          </p:cNvSpPr>
          <p:nvPr>
            <p:ph type="body" idx="1"/>
          </p:nvPr>
        </p:nvSpPr>
        <p:spPr>
          <a:xfrm>
            <a:off x="457200" y="2286000"/>
            <a:ext cx="8305800" cy="3657600"/>
          </a:xfrm>
          <a:solidFill>
            <a:schemeClr val="bg1"/>
          </a:solidFill>
        </p:spPr>
        <p:txBody>
          <a:bodyPr/>
          <a:lstStyle/>
          <a:p>
            <a:pPr>
              <a:lnSpc>
                <a:spcPct val="90000"/>
              </a:lnSpc>
            </a:pPr>
            <a:r>
              <a:rPr lang="en-US"/>
              <a:t>An aspect related to self disclosure is loss of face, important in some manner in all cultures.</a:t>
            </a:r>
          </a:p>
          <a:p>
            <a:pPr>
              <a:lnSpc>
                <a:spcPct val="90000"/>
              </a:lnSpc>
            </a:pPr>
            <a:r>
              <a:rPr lang="en-US"/>
              <a:t>In Asia, the Middle East, &amp; to some extent Latin America, one’s dignity must be preserved at all costs.</a:t>
            </a:r>
          </a:p>
          <a:p>
            <a:pPr>
              <a:lnSpc>
                <a:spcPct val="90000"/>
              </a:lnSpc>
            </a:pPr>
            <a:r>
              <a:rPr lang="en-US"/>
              <a:t>In fact, death is preferred to loss of face in traditional Japanese culture, hence the suicide ritual, hara-kiri, as a final way to restore honor.</a:t>
            </a:r>
          </a:p>
        </p:txBody>
      </p:sp>
      <p:sp>
        <p:nvSpPr>
          <p:cNvPr id="172035" name="Text Box 3"/>
          <p:cNvSpPr txBox="1">
            <a:spLocks noChangeArrowheads="1"/>
          </p:cNvSpPr>
          <p:nvPr/>
        </p:nvSpPr>
        <p:spPr bwMode="auto">
          <a:xfrm>
            <a:off x="2133600" y="609600"/>
            <a:ext cx="6553200" cy="146367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spcBef>
                <a:spcPct val="50000"/>
              </a:spcBef>
            </a:pPr>
            <a:r>
              <a:rPr lang="en-US" sz="4500" b="1"/>
              <a:t>Other Important Factors</a:t>
            </a:r>
            <a:r>
              <a:rPr lang="en-US" sz="4500"/>
              <a:t> </a:t>
            </a:r>
          </a:p>
        </p:txBody>
      </p:sp>
    </p:spTree>
  </p:cSld>
  <p:clrMapOvr>
    <a:masterClrMapping/>
  </p:clrMapOvr>
  <p:transition>
    <p:random/>
    <p:sndAc>
      <p:stSnd>
        <p:snd r:embed="rId3" name="CHIMES.WAV"/>
      </p:stSnd>
    </p:sndAc>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Grp="1" noChangeArrowheads="1"/>
          </p:cNvSpPr>
          <p:nvPr>
            <p:ph type="body" idx="1"/>
          </p:nvPr>
        </p:nvSpPr>
        <p:spPr>
          <a:xfrm>
            <a:off x="609600" y="1295400"/>
            <a:ext cx="8077200" cy="4648200"/>
          </a:xfrm>
          <a:solidFill>
            <a:schemeClr val="bg1"/>
          </a:solidFill>
        </p:spPr>
        <p:txBody>
          <a:bodyPr/>
          <a:lstStyle/>
          <a:p>
            <a:r>
              <a:rPr lang="en-US"/>
              <a:t>Any embarrassment can lead to loss of face, even in the dominant American culture.</a:t>
            </a:r>
          </a:p>
          <a:p>
            <a:r>
              <a:rPr lang="en-US"/>
              <a:t>To be criticized in front of others, publicly snubbed, or fired would be humiliating in most any culture.</a:t>
            </a:r>
          </a:p>
          <a:p>
            <a:r>
              <a:rPr lang="en-US"/>
              <a:t>However, behaviors that we see as harmless can be demeaning to others.</a:t>
            </a:r>
          </a:p>
          <a:p>
            <a:r>
              <a:rPr lang="en-US"/>
              <a:t>Inadvertent slights or unconscious faux pas can cause serious repercussions in intercultural relationships.</a:t>
            </a:r>
          </a:p>
        </p:txBody>
      </p:sp>
    </p:spTree>
  </p:cSld>
  <p:clrMapOvr>
    <a:masterClrMapping/>
  </p:clrMapOvr>
  <p:transition>
    <p:random/>
    <p:sndAc>
      <p:stSnd>
        <p:snd r:embed="rId3" name="CHIMES.WAV"/>
      </p:stSnd>
    </p:sndAc>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body" idx="1"/>
          </p:nvPr>
        </p:nvSpPr>
        <p:spPr>
          <a:xfrm>
            <a:off x="990600" y="1981200"/>
            <a:ext cx="7696200" cy="4114800"/>
          </a:xfrm>
          <a:solidFill>
            <a:schemeClr val="bg1"/>
          </a:solidFill>
        </p:spPr>
        <p:txBody>
          <a:bodyPr/>
          <a:lstStyle/>
          <a:p>
            <a:pPr>
              <a:lnSpc>
                <a:spcPct val="90000"/>
              </a:lnSpc>
              <a:buFont typeface="Wingdings" pitchFamily="2" charset="2"/>
              <a:buNone/>
            </a:pPr>
            <a:r>
              <a:rPr lang="en-US" b="1"/>
              <a:t>Understanding the role of culture and ethnicity in the development and expression of mental illness is important for appropriate diagnosis and treatment.</a:t>
            </a:r>
          </a:p>
          <a:p>
            <a:pPr>
              <a:lnSpc>
                <a:spcPct val="90000"/>
              </a:lnSpc>
              <a:buFont typeface="Wingdings" pitchFamily="2" charset="2"/>
              <a:buNone/>
            </a:pPr>
            <a:endParaRPr lang="en-US" b="1"/>
          </a:p>
          <a:p>
            <a:pPr>
              <a:lnSpc>
                <a:spcPct val="90000"/>
              </a:lnSpc>
              <a:buFont typeface="Wingdings" pitchFamily="2" charset="2"/>
              <a:buNone/>
            </a:pPr>
            <a:r>
              <a:rPr lang="en-US" b="1"/>
              <a:t>Joint effects of socio economic status and minority status on mental health…</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a:xfrm>
            <a:off x="2514600" y="2286000"/>
            <a:ext cx="5791200" cy="1752600"/>
          </a:xfrm>
          <a:solidFill>
            <a:schemeClr val="bg1"/>
          </a:solidFill>
        </p:spPr>
        <p:txBody>
          <a:bodyPr/>
          <a:lstStyle/>
          <a:p>
            <a:pPr algn="r"/>
            <a:r>
              <a:rPr lang="en-US" sz="5500" b="1"/>
              <a:t>What is Cultural Diversity?</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a:solidFill>
            <a:schemeClr val="bg1"/>
          </a:solidFill>
        </p:spPr>
        <p:txBody>
          <a:bodyPr/>
          <a:lstStyle/>
          <a:p>
            <a:pPr algn="r"/>
            <a:r>
              <a:rPr lang="en-US" sz="4500" b="1">
                <a:solidFill>
                  <a:schemeClr val="tx1"/>
                </a:solidFill>
              </a:rPr>
              <a:t>Income</a:t>
            </a:r>
          </a:p>
        </p:txBody>
      </p:sp>
      <p:sp>
        <p:nvSpPr>
          <p:cNvPr id="99331" name="Rectangle 3"/>
          <p:cNvSpPr>
            <a:spLocks noGrp="1" noChangeArrowheads="1"/>
          </p:cNvSpPr>
          <p:nvPr>
            <p:ph type="body" idx="1"/>
          </p:nvPr>
        </p:nvSpPr>
        <p:spPr>
          <a:xfrm>
            <a:off x="533400" y="2209800"/>
            <a:ext cx="8153400" cy="3429000"/>
          </a:xfrm>
          <a:solidFill>
            <a:schemeClr val="bg1"/>
          </a:solidFill>
        </p:spPr>
        <p:txBody>
          <a:bodyPr/>
          <a:lstStyle/>
          <a:p>
            <a:r>
              <a:rPr lang="en-US"/>
              <a:t>In 1994, minority families were </a:t>
            </a:r>
            <a:r>
              <a:rPr lang="en-US" u="sng"/>
              <a:t>at least three times as likely</a:t>
            </a:r>
            <a:r>
              <a:rPr lang="en-US"/>
              <a:t> as White families to have incomes placing them below the Federally established poverty line.</a:t>
            </a:r>
          </a:p>
          <a:p>
            <a:r>
              <a:rPr lang="en-US"/>
              <a:t>Asian Americans are more than one and a half times more likely than whites to live in poverty.</a:t>
            </a:r>
          </a:p>
          <a:p>
            <a:pPr>
              <a:buFont typeface="Wingdings" pitchFamily="2" charset="2"/>
              <a:buNone/>
            </a:pPr>
            <a:r>
              <a:rPr lang="en-US" sz="1800"/>
              <a:t>		   (Mental Health:  A Report of the Surgeon General, 2000)</a:t>
            </a:r>
            <a:endParaRPr 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a:solidFill>
            <a:schemeClr val="bg1"/>
          </a:solidFill>
        </p:spPr>
        <p:txBody>
          <a:bodyPr/>
          <a:lstStyle/>
          <a:p>
            <a:pPr algn="r"/>
            <a:r>
              <a:rPr lang="en-US" sz="4500" b="1">
                <a:solidFill>
                  <a:schemeClr val="tx1"/>
                </a:solidFill>
              </a:rPr>
              <a:t>Socioeconomic Status and Mental Illness</a:t>
            </a:r>
          </a:p>
        </p:txBody>
      </p:sp>
      <p:sp>
        <p:nvSpPr>
          <p:cNvPr id="101379" name="Rectangle 3"/>
          <p:cNvSpPr>
            <a:spLocks noGrp="1" noChangeArrowheads="1"/>
          </p:cNvSpPr>
          <p:nvPr>
            <p:ph type="body" idx="1"/>
          </p:nvPr>
        </p:nvSpPr>
        <p:spPr>
          <a:xfrm>
            <a:off x="228600" y="2743200"/>
            <a:ext cx="8540750" cy="2971800"/>
          </a:xfrm>
          <a:solidFill>
            <a:schemeClr val="bg1"/>
          </a:solidFill>
        </p:spPr>
        <p:txBody>
          <a:bodyPr/>
          <a:lstStyle/>
          <a:p>
            <a:r>
              <a:rPr lang="en-US"/>
              <a:t>People in the lowest SES strata are about</a:t>
            </a:r>
          </a:p>
          <a:p>
            <a:pPr>
              <a:buFont typeface="Wingdings" pitchFamily="2" charset="2"/>
              <a:buNone/>
            </a:pPr>
            <a:r>
              <a:rPr lang="en-US"/>
              <a:t>     2 1/2  times more likely than those in the highest strata to have a psychiatric disorder. </a:t>
            </a:r>
            <a:r>
              <a:rPr lang="en-US" sz="2000"/>
              <a:t>(Regier, et al., 1993)</a:t>
            </a:r>
          </a:p>
          <a:p>
            <a:pPr lvl="1">
              <a:buFont typeface="Monotype Sorts" pitchFamily="2" charset="2"/>
              <a:buChar char="ï"/>
            </a:pPr>
            <a:r>
              <a:rPr lang="en-US"/>
              <a:t>Greater stress?  And, greater vulnerability to stressors contributes to some mental illnesses</a:t>
            </a:r>
          </a:p>
          <a:p>
            <a:endParaRPr 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a:xfrm>
            <a:off x="1828800" y="762000"/>
            <a:ext cx="6934200" cy="1371600"/>
          </a:xfrm>
          <a:solidFill>
            <a:schemeClr val="bg1"/>
          </a:solidFill>
        </p:spPr>
        <p:txBody>
          <a:bodyPr/>
          <a:lstStyle/>
          <a:p>
            <a:pPr algn="r"/>
            <a:r>
              <a:rPr lang="en-US" b="1">
                <a:solidFill>
                  <a:schemeClr val="tx1"/>
                </a:solidFill>
              </a:rPr>
              <a:t>Access to Adequate Mental Health Services</a:t>
            </a:r>
          </a:p>
        </p:txBody>
      </p:sp>
      <p:sp>
        <p:nvSpPr>
          <p:cNvPr id="102403" name="Rectangle 3"/>
          <p:cNvSpPr>
            <a:spLocks noGrp="1" noChangeArrowheads="1"/>
          </p:cNvSpPr>
          <p:nvPr>
            <p:ph type="body" idx="1"/>
          </p:nvPr>
        </p:nvSpPr>
        <p:spPr>
          <a:xfrm>
            <a:off x="381000" y="2743200"/>
            <a:ext cx="8540750" cy="2209800"/>
          </a:xfrm>
          <a:solidFill>
            <a:schemeClr val="bg1"/>
          </a:solidFill>
        </p:spPr>
        <p:txBody>
          <a:bodyPr/>
          <a:lstStyle/>
          <a:p>
            <a:r>
              <a:rPr lang="en-US"/>
              <a:t>Racial and ethnic minority groups are generally underserved by the mental health services system </a:t>
            </a:r>
          </a:p>
          <a:p>
            <a:pPr>
              <a:buFont typeface="Wingdings" pitchFamily="2" charset="2"/>
              <a:buNone/>
            </a:pPr>
            <a:r>
              <a:rPr lang="en-US"/>
              <a:t>	</a:t>
            </a:r>
            <a:r>
              <a:rPr lang="en-US" sz="2000"/>
              <a:t>(Takeuchi &amp; Uehara, 1996; Center for Mental Health, 1998)</a:t>
            </a:r>
            <a:endParaRPr 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4" name="Rectangle 4"/>
          <p:cNvSpPr>
            <a:spLocks noGrp="1" noChangeArrowheads="1"/>
          </p:cNvSpPr>
          <p:nvPr>
            <p:ph type="title"/>
          </p:nvPr>
        </p:nvSpPr>
        <p:spPr>
          <a:xfrm>
            <a:off x="2895600" y="1905000"/>
            <a:ext cx="5943600" cy="2514600"/>
          </a:xfrm>
        </p:spPr>
        <p:txBody>
          <a:bodyPr/>
          <a:lstStyle/>
          <a:p>
            <a:r>
              <a:rPr lang="en-US" sz="4500" b="1"/>
              <a:t>MENTAL HEALTH,</a:t>
            </a:r>
            <a:br>
              <a:rPr lang="en-US" sz="4500" b="1"/>
            </a:br>
            <a:r>
              <a:rPr lang="en-US" sz="4500" b="1"/>
              <a:t>RACE AND ETHNICITY</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2"/>
          <p:cNvSpPr>
            <a:spLocks noGrp="1" noChangeArrowheads="1"/>
          </p:cNvSpPr>
          <p:nvPr>
            <p:ph type="title"/>
          </p:nvPr>
        </p:nvSpPr>
        <p:spPr/>
        <p:txBody>
          <a:bodyPr/>
          <a:lstStyle/>
          <a:p>
            <a:pPr algn="r"/>
            <a:r>
              <a:rPr lang="en-US" sz="4500" b="1"/>
              <a:t>African Americans</a:t>
            </a:r>
          </a:p>
        </p:txBody>
      </p:sp>
      <p:sp>
        <p:nvSpPr>
          <p:cNvPr id="201731" name="Rectangle 3"/>
          <p:cNvSpPr>
            <a:spLocks noGrp="1" noChangeArrowheads="1"/>
          </p:cNvSpPr>
          <p:nvPr>
            <p:ph type="body" idx="1"/>
          </p:nvPr>
        </p:nvSpPr>
        <p:spPr>
          <a:xfrm>
            <a:off x="1676400" y="2209800"/>
            <a:ext cx="7010400" cy="3657600"/>
          </a:xfrm>
        </p:spPr>
        <p:txBody>
          <a:bodyPr/>
          <a:lstStyle/>
          <a:p>
            <a:r>
              <a:rPr lang="en-US"/>
              <a:t>African Americans have made great strides in education, income, and other indicators of social well-being. </a:t>
            </a:r>
          </a:p>
          <a:p>
            <a:r>
              <a:rPr lang="en-US"/>
              <a:t>African Americans living in the community appear to have overall rates of distress symptoms and mental illness similar to those of whites </a:t>
            </a:r>
          </a:p>
          <a:p>
            <a:pPr>
              <a:buFont typeface="Wingdings" pitchFamily="2" charset="2"/>
              <a:buNone/>
            </a:pPr>
            <a:endParaRPr lang="en-US"/>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2"/>
          <p:cNvSpPr>
            <a:spLocks noGrp="1" noChangeArrowheads="1"/>
          </p:cNvSpPr>
          <p:nvPr>
            <p:ph type="title"/>
          </p:nvPr>
        </p:nvSpPr>
        <p:spPr/>
        <p:txBody>
          <a:bodyPr/>
          <a:lstStyle/>
          <a:p>
            <a:pPr algn="r"/>
            <a:r>
              <a:rPr lang="en-US" sz="4500" b="1"/>
              <a:t>African Americans</a:t>
            </a:r>
          </a:p>
        </p:txBody>
      </p:sp>
      <p:sp>
        <p:nvSpPr>
          <p:cNvPr id="205827" name="Rectangle 3"/>
          <p:cNvSpPr>
            <a:spLocks noGrp="1" noChangeArrowheads="1"/>
          </p:cNvSpPr>
          <p:nvPr>
            <p:ph type="body" idx="1"/>
          </p:nvPr>
        </p:nvSpPr>
        <p:spPr/>
        <p:txBody>
          <a:bodyPr/>
          <a:lstStyle/>
          <a:p>
            <a:pPr>
              <a:lnSpc>
                <a:spcPct val="90000"/>
              </a:lnSpc>
            </a:pPr>
            <a:r>
              <a:rPr lang="en-US"/>
              <a:t>The mental health of African Americans cannot be evaluated without considering the many African Americans found in high-need populations whose members have high levels of mental illness and are significantly in need of treatment. Proportionally, 3.5 times as many African Americans as white Americans are homeless. None of them are included in community surveys.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2"/>
          <p:cNvSpPr>
            <a:spLocks noGrp="1" noChangeArrowheads="1"/>
          </p:cNvSpPr>
          <p:nvPr>
            <p:ph type="title"/>
          </p:nvPr>
        </p:nvSpPr>
        <p:spPr/>
        <p:txBody>
          <a:bodyPr/>
          <a:lstStyle/>
          <a:p>
            <a:pPr algn="r"/>
            <a:r>
              <a:rPr lang="en-US" sz="4500" b="1"/>
              <a:t>African Americans</a:t>
            </a:r>
          </a:p>
        </p:txBody>
      </p:sp>
      <p:sp>
        <p:nvSpPr>
          <p:cNvPr id="206851" name="Rectangle 3"/>
          <p:cNvSpPr>
            <a:spLocks noGrp="1" noChangeArrowheads="1"/>
          </p:cNvSpPr>
          <p:nvPr>
            <p:ph type="body" idx="1"/>
          </p:nvPr>
        </p:nvSpPr>
        <p:spPr/>
        <p:txBody>
          <a:bodyPr/>
          <a:lstStyle/>
          <a:p>
            <a:r>
              <a:rPr lang="en-US"/>
              <a:t>The mental health problems of persons in high-need populations are especially likely to occur jointly with substance abuse problems, as well as with HIV infection or AIDS (Lewin &amp; Altman, 2000).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2"/>
          <p:cNvSpPr>
            <a:spLocks noGrp="1" noChangeArrowheads="1"/>
          </p:cNvSpPr>
          <p:nvPr>
            <p:ph type="title"/>
          </p:nvPr>
        </p:nvSpPr>
        <p:spPr/>
        <p:txBody>
          <a:bodyPr/>
          <a:lstStyle/>
          <a:p>
            <a:pPr algn="r"/>
            <a:r>
              <a:rPr lang="en-US" sz="4100" b="1"/>
              <a:t>American Indians and Alaska Natives</a:t>
            </a:r>
            <a:r>
              <a:rPr lang="en-US" sz="3500"/>
              <a:t> </a:t>
            </a:r>
          </a:p>
        </p:txBody>
      </p:sp>
      <p:sp>
        <p:nvSpPr>
          <p:cNvPr id="202755" name="Rectangle 3"/>
          <p:cNvSpPr>
            <a:spLocks noGrp="1" noChangeArrowheads="1"/>
          </p:cNvSpPr>
          <p:nvPr>
            <p:ph type="body" idx="1"/>
          </p:nvPr>
        </p:nvSpPr>
        <p:spPr/>
        <p:txBody>
          <a:bodyPr/>
          <a:lstStyle/>
          <a:p>
            <a:r>
              <a:rPr lang="en-US"/>
              <a:t>Although relatively little evidence is available, the existing data suggest that American Indian and Alaska Native youth and adults suffer a disproportionate burden of mental health problems compared with other Americans. </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Grp="1" noChangeArrowheads="1"/>
          </p:cNvSpPr>
          <p:nvPr>
            <p:ph type="title"/>
          </p:nvPr>
        </p:nvSpPr>
        <p:spPr/>
        <p:txBody>
          <a:bodyPr/>
          <a:lstStyle/>
          <a:p>
            <a:pPr algn="r"/>
            <a:r>
              <a:rPr lang="en-US" sz="4100" b="1"/>
              <a:t>American Indians and Alaska Natives</a:t>
            </a:r>
            <a:r>
              <a:rPr lang="en-US" sz="3500"/>
              <a:t> </a:t>
            </a:r>
          </a:p>
        </p:txBody>
      </p:sp>
      <p:sp>
        <p:nvSpPr>
          <p:cNvPr id="207875" name="Rectangle 3"/>
          <p:cNvSpPr>
            <a:spLocks noGrp="1" noChangeArrowheads="1"/>
          </p:cNvSpPr>
          <p:nvPr>
            <p:ph type="body" idx="1"/>
          </p:nvPr>
        </p:nvSpPr>
        <p:spPr>
          <a:xfrm>
            <a:off x="838200" y="1981200"/>
            <a:ext cx="7848600" cy="4114800"/>
          </a:xfrm>
        </p:spPr>
        <p:txBody>
          <a:bodyPr/>
          <a:lstStyle/>
          <a:p>
            <a:r>
              <a:rPr lang="en-US"/>
              <a:t>Given the high rates of suicide documented among some segments of this population, they are likely to experience increased need for mental health care as compared with white Americans. </a:t>
            </a:r>
          </a:p>
          <a:p>
            <a:r>
              <a:rPr lang="en-US"/>
              <a:t>Despite the mental health problems that plague Indian and Native people, the majority, though at risk, are free of mental illness </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2"/>
          <p:cNvSpPr>
            <a:spLocks noGrp="1" noChangeArrowheads="1"/>
          </p:cNvSpPr>
          <p:nvPr>
            <p:ph type="title"/>
          </p:nvPr>
        </p:nvSpPr>
        <p:spPr/>
        <p:txBody>
          <a:bodyPr/>
          <a:lstStyle/>
          <a:p>
            <a:pPr algn="r"/>
            <a:r>
              <a:rPr lang="en-US" sz="4100" b="1"/>
              <a:t>Asian Americans and Pacific Islanders</a:t>
            </a:r>
            <a:r>
              <a:rPr lang="en-US" sz="3500"/>
              <a:t> </a:t>
            </a:r>
          </a:p>
        </p:txBody>
      </p:sp>
      <p:sp>
        <p:nvSpPr>
          <p:cNvPr id="203779" name="Rectangle 3"/>
          <p:cNvSpPr>
            <a:spLocks noGrp="1" noChangeArrowheads="1"/>
          </p:cNvSpPr>
          <p:nvPr>
            <p:ph type="body" idx="1"/>
          </p:nvPr>
        </p:nvSpPr>
        <p:spPr>
          <a:xfrm>
            <a:off x="609600" y="1981200"/>
            <a:ext cx="8077200" cy="4114800"/>
          </a:xfrm>
        </p:spPr>
        <p:txBody>
          <a:bodyPr/>
          <a:lstStyle/>
          <a:p>
            <a:r>
              <a:rPr lang="en-US"/>
              <a:t>When symptom scales are used, Asian Americans do show an elevated level of depressive symptoms compared to white Americans. </a:t>
            </a:r>
          </a:p>
          <a:p>
            <a:r>
              <a:rPr lang="en-US"/>
              <a:t>Research is limited to one Asian ethnic group and focuses primarily on mood disorders. No study has addressed the rates of mental disorders for Pacific Islander American ethnic groups.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body" idx="1"/>
          </p:nvPr>
        </p:nvSpPr>
        <p:spPr>
          <a:xfrm>
            <a:off x="304800" y="1143000"/>
            <a:ext cx="8610600" cy="4800600"/>
          </a:xfrm>
          <a:solidFill>
            <a:schemeClr val="bg1"/>
          </a:solidFill>
        </p:spPr>
        <p:txBody>
          <a:bodyPr/>
          <a:lstStyle/>
          <a:p>
            <a:r>
              <a:rPr lang="en-US">
                <a:cs typeface="Times New Roman" pitchFamily="18" charset="0"/>
              </a:rPr>
              <a:t>Cultural differences distinguish societies from one another.  </a:t>
            </a:r>
          </a:p>
          <a:p>
            <a:r>
              <a:rPr lang="en-US" b="1" i="1">
                <a:cs typeface="Times New Roman" pitchFamily="18" charset="0"/>
              </a:rPr>
              <a:t>Culture</a:t>
            </a:r>
            <a:r>
              <a:rPr lang="en-US" i="1">
                <a:cs typeface="Times New Roman" pitchFamily="18" charset="0"/>
              </a:rPr>
              <a:t> -</a:t>
            </a:r>
            <a:r>
              <a:rPr lang="en-US">
                <a:cs typeface="Times New Roman" pitchFamily="18" charset="0"/>
              </a:rPr>
              <a:t> the integrated system of socially acquired values, beliefs, and rules of conduct which delimit the range of accepted behaviors in any given society. </a:t>
            </a:r>
          </a:p>
          <a:p>
            <a:r>
              <a:rPr lang="en-US" b="1" i="1">
                <a:cs typeface="Times New Roman" pitchFamily="18" charset="0"/>
              </a:rPr>
              <a:t>Diversity </a:t>
            </a:r>
            <a:r>
              <a:rPr lang="en-US" i="1">
                <a:cs typeface="Times New Roman" pitchFamily="18" charset="0"/>
              </a:rPr>
              <a:t>-</a:t>
            </a:r>
            <a:r>
              <a:rPr lang="en-US">
                <a:cs typeface="Times New Roman" pitchFamily="18" charset="0"/>
              </a:rPr>
              <a:t> the condition of being diverse. </a:t>
            </a:r>
            <a:r>
              <a:rPr lang="en-US" b="1" i="1">
                <a:cs typeface="Times New Roman" pitchFamily="18" charset="0"/>
              </a:rPr>
              <a:t>Variety</a:t>
            </a:r>
            <a:r>
              <a:rPr lang="en-US">
                <a:cs typeface="Times New Roman" pitchFamily="18" charset="0"/>
              </a:rPr>
              <a:t>.  </a:t>
            </a:r>
          </a:p>
          <a:p>
            <a:r>
              <a:rPr lang="en-US" b="1" i="1">
                <a:cs typeface="Times New Roman" pitchFamily="18" charset="0"/>
              </a:rPr>
              <a:t>Diverse</a:t>
            </a:r>
            <a:r>
              <a:rPr lang="en-US">
                <a:cs typeface="Times New Roman" pitchFamily="18" charset="0"/>
              </a:rPr>
              <a:t> is defined as being differing from one another; composed of distinct or unlike elements or qualities. </a:t>
            </a:r>
            <a:endParaRPr lang="en-US"/>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2"/>
          <p:cNvSpPr>
            <a:spLocks noGrp="1" noChangeArrowheads="1"/>
          </p:cNvSpPr>
          <p:nvPr>
            <p:ph type="title"/>
          </p:nvPr>
        </p:nvSpPr>
        <p:spPr/>
        <p:txBody>
          <a:bodyPr/>
          <a:lstStyle/>
          <a:p>
            <a:pPr algn="r"/>
            <a:r>
              <a:rPr lang="en-US" sz="4100" b="1"/>
              <a:t>Asian Americans and Pacific Islanders</a:t>
            </a:r>
            <a:r>
              <a:rPr lang="en-US" sz="3500"/>
              <a:t> </a:t>
            </a:r>
          </a:p>
        </p:txBody>
      </p:sp>
      <p:sp>
        <p:nvSpPr>
          <p:cNvPr id="208899" name="Rectangle 3"/>
          <p:cNvSpPr>
            <a:spLocks noGrp="1" noChangeArrowheads="1"/>
          </p:cNvSpPr>
          <p:nvPr>
            <p:ph type="body" idx="1"/>
          </p:nvPr>
        </p:nvSpPr>
        <p:spPr>
          <a:xfrm>
            <a:off x="609600" y="2438400"/>
            <a:ext cx="8077200" cy="3124200"/>
          </a:xfrm>
        </p:spPr>
        <p:txBody>
          <a:bodyPr/>
          <a:lstStyle/>
          <a:p>
            <a:r>
              <a:rPr lang="en-US"/>
              <a:t>Types of mental health problems appear to depend on level of acculturation. </a:t>
            </a:r>
          </a:p>
          <a:p>
            <a:r>
              <a:rPr lang="en-US"/>
              <a:t>AA/PIs have the lowest rates of utilization of mental health services among ethnic populations.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2"/>
          <p:cNvSpPr>
            <a:spLocks noGrp="1" noChangeArrowheads="1"/>
          </p:cNvSpPr>
          <p:nvPr>
            <p:ph type="title"/>
          </p:nvPr>
        </p:nvSpPr>
        <p:spPr/>
        <p:txBody>
          <a:bodyPr/>
          <a:lstStyle/>
          <a:p>
            <a:pPr algn="r"/>
            <a:r>
              <a:rPr lang="en-US" sz="4500" b="1"/>
              <a:t>Hispanic Americans</a:t>
            </a:r>
            <a:r>
              <a:rPr lang="en-US"/>
              <a:t> </a:t>
            </a:r>
          </a:p>
        </p:txBody>
      </p:sp>
      <p:sp>
        <p:nvSpPr>
          <p:cNvPr id="204803" name="Rectangle 3"/>
          <p:cNvSpPr>
            <a:spLocks noGrp="1" noChangeArrowheads="1"/>
          </p:cNvSpPr>
          <p:nvPr>
            <p:ph type="body" idx="1"/>
          </p:nvPr>
        </p:nvSpPr>
        <p:spPr>
          <a:xfrm>
            <a:off x="533400" y="2133600"/>
            <a:ext cx="8077200" cy="3657600"/>
          </a:xfrm>
        </p:spPr>
        <p:txBody>
          <a:bodyPr/>
          <a:lstStyle/>
          <a:p>
            <a:r>
              <a:rPr lang="en-US"/>
              <a:t>The system of mental health services currently in place fails to provide for the vast majority of Latinos in need of care.</a:t>
            </a:r>
          </a:p>
          <a:p>
            <a:r>
              <a:rPr lang="en-US"/>
              <a:t>Latino youth are at a significantly high risk for poor mental health outcomes. Evidence suggests that they are more likely to drop out of school, to report depression and anxiety, and to consider suicide than white youth.</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2"/>
          <p:cNvSpPr>
            <a:spLocks noGrp="1" noChangeArrowheads="1"/>
          </p:cNvSpPr>
          <p:nvPr>
            <p:ph type="title"/>
          </p:nvPr>
        </p:nvSpPr>
        <p:spPr/>
        <p:txBody>
          <a:bodyPr/>
          <a:lstStyle/>
          <a:p>
            <a:pPr algn="r"/>
            <a:r>
              <a:rPr lang="en-US" sz="4500" b="1"/>
              <a:t>Hispanic Americans</a:t>
            </a:r>
            <a:r>
              <a:rPr lang="en-US"/>
              <a:t> </a:t>
            </a:r>
          </a:p>
        </p:txBody>
      </p:sp>
      <p:sp>
        <p:nvSpPr>
          <p:cNvPr id="209923" name="Rectangle 3"/>
          <p:cNvSpPr>
            <a:spLocks noGrp="1" noChangeArrowheads="1"/>
          </p:cNvSpPr>
          <p:nvPr>
            <p:ph type="body" idx="1"/>
          </p:nvPr>
        </p:nvSpPr>
        <p:spPr>
          <a:xfrm>
            <a:off x="533400" y="2133600"/>
            <a:ext cx="8077200" cy="3657600"/>
          </a:xfrm>
        </p:spPr>
        <p:txBody>
          <a:bodyPr/>
          <a:lstStyle/>
          <a:p>
            <a:pPr>
              <a:spcBef>
                <a:spcPct val="0"/>
              </a:spcBef>
            </a:pPr>
            <a:r>
              <a:rPr lang="en-US"/>
              <a:t>There is some evidence that Central Americans</a:t>
            </a:r>
          </a:p>
          <a:p>
            <a:pPr>
              <a:spcBef>
                <a:spcPct val="0"/>
              </a:spcBef>
              <a:buFont typeface="Wingdings" pitchFamily="2" charset="2"/>
              <a:buNone/>
            </a:pPr>
            <a:r>
              <a:rPr lang="en-US"/>
              <a:t>do have greater problems than other Latino</a:t>
            </a:r>
          </a:p>
          <a:p>
            <a:pPr>
              <a:spcBef>
                <a:spcPct val="0"/>
              </a:spcBef>
              <a:buFont typeface="Wingdings" pitchFamily="2" charset="2"/>
              <a:buNone/>
            </a:pPr>
            <a:r>
              <a:rPr lang="en-US"/>
              <a:t>subgroups, especially with post-traumatic stress</a:t>
            </a:r>
          </a:p>
          <a:p>
            <a:pPr>
              <a:spcBef>
                <a:spcPct val="0"/>
              </a:spcBef>
              <a:buFont typeface="Wingdings" pitchFamily="2" charset="2"/>
              <a:buNone/>
            </a:pPr>
            <a:r>
              <a:rPr lang="en-US"/>
              <a:t>disorder. However, there is little evidence of</a:t>
            </a:r>
          </a:p>
          <a:p>
            <a:pPr>
              <a:spcBef>
                <a:spcPct val="0"/>
              </a:spcBef>
              <a:buFont typeface="Wingdings" pitchFamily="2" charset="2"/>
              <a:buNone/>
            </a:pPr>
            <a:r>
              <a:rPr lang="en-US"/>
              <a:t>Cuban Americans having lower rates of disorder </a:t>
            </a:r>
          </a:p>
          <a:p>
            <a:pPr>
              <a:spcBef>
                <a:spcPct val="0"/>
              </a:spcBef>
              <a:buFont typeface="Wingdings" pitchFamily="2" charset="2"/>
              <a:buNone/>
            </a:pPr>
            <a:r>
              <a:rPr lang="en-US"/>
              <a:t>than other Latino subgroups. </a:t>
            </a:r>
          </a:p>
          <a:p>
            <a:pPr>
              <a:spcBef>
                <a:spcPct val="0"/>
              </a:spcBef>
              <a:buFont typeface="Wingdings" pitchFamily="2" charset="2"/>
              <a:buNone/>
            </a:pPr>
            <a:endParaRPr lang="en-US"/>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Rectangle 2"/>
          <p:cNvSpPr>
            <a:spLocks noGrp="1" noChangeArrowheads="1"/>
          </p:cNvSpPr>
          <p:nvPr>
            <p:ph type="title"/>
          </p:nvPr>
        </p:nvSpPr>
        <p:spPr/>
        <p:txBody>
          <a:bodyPr/>
          <a:lstStyle/>
          <a:p>
            <a:pPr algn="r"/>
            <a:r>
              <a:rPr lang="en-US" sz="4500" b="1"/>
              <a:t>Hispanic Americans…</a:t>
            </a:r>
          </a:p>
        </p:txBody>
      </p:sp>
      <p:sp>
        <p:nvSpPr>
          <p:cNvPr id="210947" name="Rectangle 3"/>
          <p:cNvSpPr>
            <a:spLocks noGrp="1" noChangeArrowheads="1"/>
          </p:cNvSpPr>
          <p:nvPr>
            <p:ph type="body" idx="1"/>
          </p:nvPr>
        </p:nvSpPr>
        <p:spPr>
          <a:xfrm>
            <a:off x="609600" y="1981200"/>
            <a:ext cx="7924800" cy="3581400"/>
          </a:xfrm>
        </p:spPr>
        <p:txBody>
          <a:bodyPr/>
          <a:lstStyle/>
          <a:p>
            <a:r>
              <a:rPr lang="en-US"/>
              <a:t>Mental disorders and distress can be interpreted on many levels, from the molecular aspects of neuroscience to the social world of consumers and families. </a:t>
            </a:r>
          </a:p>
          <a:p>
            <a:r>
              <a:rPr lang="en-US"/>
              <a:t>Psychosis can be understood as the result of dysfunctions in neurotransmitters as well as the result of a deeply felt personal loss. </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a:xfrm>
            <a:off x="1600200" y="457200"/>
            <a:ext cx="7086600" cy="1676400"/>
          </a:xfrm>
          <a:solidFill>
            <a:schemeClr val="bg1"/>
          </a:solidFill>
        </p:spPr>
        <p:txBody>
          <a:bodyPr/>
          <a:lstStyle/>
          <a:p>
            <a:pPr algn="r"/>
            <a:r>
              <a:rPr lang="en-US" sz="4500" b="1">
                <a:solidFill>
                  <a:schemeClr val="tx1"/>
                </a:solidFill>
              </a:rPr>
              <a:t>Barriers to Receiving Treatment</a:t>
            </a:r>
          </a:p>
        </p:txBody>
      </p:sp>
      <p:sp>
        <p:nvSpPr>
          <p:cNvPr id="103427" name="Rectangle 3"/>
          <p:cNvSpPr>
            <a:spLocks noGrp="1" noChangeArrowheads="1"/>
          </p:cNvSpPr>
          <p:nvPr>
            <p:ph type="body" idx="1"/>
          </p:nvPr>
        </p:nvSpPr>
        <p:spPr>
          <a:xfrm>
            <a:off x="304800" y="2133600"/>
            <a:ext cx="8540750" cy="3886200"/>
          </a:xfrm>
          <a:solidFill>
            <a:schemeClr val="bg1"/>
          </a:solidFill>
        </p:spPr>
        <p:txBody>
          <a:bodyPr/>
          <a:lstStyle/>
          <a:p>
            <a:pPr lvl="1">
              <a:buFont typeface="Wingdings" pitchFamily="2" charset="2"/>
              <a:buNone/>
            </a:pPr>
            <a:r>
              <a:rPr lang="en-US" sz="2900"/>
              <a:t>-	Stigma over mental health problems</a:t>
            </a:r>
          </a:p>
          <a:p>
            <a:pPr lvl="1"/>
            <a:r>
              <a:rPr lang="en-US" sz="2900"/>
              <a:t>Limited English proficiency</a:t>
            </a:r>
          </a:p>
          <a:p>
            <a:pPr lvl="1"/>
            <a:r>
              <a:rPr lang="en-US" sz="2900"/>
              <a:t>Different cultural explanations for the problems</a:t>
            </a:r>
          </a:p>
          <a:p>
            <a:pPr lvl="1"/>
            <a:r>
              <a:rPr lang="en-US" sz="2900"/>
              <a:t>Inability to find culturally competent services</a:t>
            </a:r>
          </a:p>
          <a:p>
            <a:pPr lvl="1"/>
            <a:r>
              <a:rPr lang="en-US" sz="2900"/>
              <a:t>Mistrust</a:t>
            </a:r>
          </a:p>
          <a:p>
            <a:pPr lvl="1"/>
            <a:r>
              <a:rPr lang="en-US" sz="2900"/>
              <a:t>Cost</a:t>
            </a:r>
          </a:p>
          <a:p>
            <a:pPr lvl="1"/>
            <a:r>
              <a:rPr lang="en-US" sz="2900"/>
              <a:t>Clinical Bias</a:t>
            </a:r>
            <a:endParaRPr lang="en-US"/>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a:solidFill>
            <a:schemeClr val="bg1"/>
          </a:solidFill>
          <a:ln/>
        </p:spPr>
        <p:txBody>
          <a:bodyPr/>
          <a:lstStyle/>
          <a:p>
            <a:pPr algn="r"/>
            <a:r>
              <a:rPr lang="en-US" sz="4500" b="1">
                <a:solidFill>
                  <a:schemeClr val="tx1"/>
                </a:solidFill>
              </a:rPr>
              <a:t>Cultural Competence</a:t>
            </a:r>
            <a:br>
              <a:rPr lang="en-US" sz="4500" b="1">
                <a:solidFill>
                  <a:schemeClr val="tx1"/>
                </a:solidFill>
              </a:rPr>
            </a:br>
            <a:r>
              <a:rPr lang="en-US" sz="4500" b="1">
                <a:solidFill>
                  <a:schemeClr val="tx1"/>
                </a:solidFill>
              </a:rPr>
              <a:t>Action Steps</a:t>
            </a:r>
          </a:p>
        </p:txBody>
      </p:sp>
      <p:sp>
        <p:nvSpPr>
          <p:cNvPr id="81923" name="Rectangle 3"/>
          <p:cNvSpPr>
            <a:spLocks noGrp="1" noChangeArrowheads="1"/>
          </p:cNvSpPr>
          <p:nvPr>
            <p:ph type="body" idx="1"/>
          </p:nvPr>
        </p:nvSpPr>
        <p:spPr>
          <a:xfrm>
            <a:off x="301625" y="1676400"/>
            <a:ext cx="8540750" cy="4343400"/>
          </a:xfrm>
          <a:solidFill>
            <a:schemeClr val="bg1"/>
          </a:solidFill>
        </p:spPr>
        <p:txBody>
          <a:bodyPr/>
          <a:lstStyle/>
          <a:p>
            <a:pPr lvl="1">
              <a:lnSpc>
                <a:spcPct val="90000"/>
              </a:lnSpc>
              <a:buFont typeface="Wingdings" pitchFamily="2" charset="2"/>
              <a:buNone/>
            </a:pPr>
            <a:endParaRPr lang="en-US"/>
          </a:p>
          <a:p>
            <a:pPr>
              <a:lnSpc>
                <a:spcPct val="90000"/>
              </a:lnSpc>
            </a:pPr>
            <a:r>
              <a:rPr lang="en-US"/>
              <a:t>Avoid making judgments about their beliefs and practices</a:t>
            </a:r>
          </a:p>
          <a:p>
            <a:pPr>
              <a:lnSpc>
                <a:spcPct val="90000"/>
              </a:lnSpc>
            </a:pPr>
            <a:r>
              <a:rPr lang="en-US"/>
              <a:t>Respect others’ culture/beliefs</a:t>
            </a:r>
          </a:p>
          <a:p>
            <a:pPr>
              <a:lnSpc>
                <a:spcPct val="90000"/>
              </a:lnSpc>
            </a:pPr>
            <a:r>
              <a:rPr lang="en-US"/>
              <a:t>Understand others’ view of your culture</a:t>
            </a:r>
          </a:p>
          <a:p>
            <a:pPr>
              <a:lnSpc>
                <a:spcPct val="90000"/>
              </a:lnSpc>
            </a:pPr>
            <a:r>
              <a:rPr lang="en-US"/>
              <a:t>Be aware of your own biases</a:t>
            </a:r>
          </a:p>
          <a:p>
            <a:pPr>
              <a:lnSpc>
                <a:spcPct val="90000"/>
              </a:lnSpc>
            </a:pPr>
            <a:r>
              <a:rPr lang="en-US"/>
              <a:t>Know your limits in dealing with other cultures</a:t>
            </a:r>
          </a:p>
          <a:p>
            <a:pPr>
              <a:lnSpc>
                <a:spcPct val="90000"/>
              </a:lnSpc>
            </a:pPr>
            <a:r>
              <a:rPr lang="en-US"/>
              <a:t>Understand your personal style’s effect on others in light of their culture</a:t>
            </a:r>
          </a:p>
        </p:txBody>
      </p:sp>
    </p:spTree>
  </p:cSld>
  <p:clrMapOvr>
    <a:masterClrMapping/>
  </p:clrMapOvr>
  <p:transition>
    <p:dissolve/>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Grp="1" noChangeArrowheads="1"/>
          </p:cNvSpPr>
          <p:nvPr>
            <p:ph type="body" idx="1"/>
          </p:nvPr>
        </p:nvSpPr>
        <p:spPr>
          <a:xfrm>
            <a:off x="381000" y="1981200"/>
            <a:ext cx="8382000" cy="3657600"/>
          </a:xfrm>
          <a:solidFill>
            <a:schemeClr val="bg1"/>
          </a:solidFill>
        </p:spPr>
        <p:txBody>
          <a:bodyPr/>
          <a:lstStyle/>
          <a:p>
            <a:r>
              <a:rPr lang="en-US"/>
              <a:t>Following is a list of tips when dealing with people from other cultures:</a:t>
            </a:r>
          </a:p>
          <a:p>
            <a:pPr lvl="1"/>
            <a:r>
              <a:rPr lang="en-US"/>
              <a:t>Consider analogous beliefs or practices in which you have engaged (for example, although you may not have gone to a shaman or faith healer, you may have prayed for the health or safety of a loved one)</a:t>
            </a:r>
          </a:p>
          <a:p>
            <a:pPr lvl="1"/>
            <a:r>
              <a:rPr lang="en-US"/>
              <a:t>Ask questions that help you to learn about the patient’s view of his/her condition.</a:t>
            </a:r>
          </a:p>
        </p:txBody>
      </p:sp>
    </p:spTree>
  </p:cSld>
  <p:clrMapOvr>
    <a:masterClrMapping/>
  </p:clrMapOvr>
  <p:transition>
    <p:random/>
    <p:sndAc>
      <p:stSnd>
        <p:snd r:embed="rId3" name="CHIMES.WAV"/>
      </p:stSnd>
    </p:sndAc>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1" name="Text Box 3"/>
          <p:cNvSpPr txBox="1">
            <a:spLocks noChangeArrowheads="1"/>
          </p:cNvSpPr>
          <p:nvPr/>
        </p:nvSpPr>
        <p:spPr bwMode="auto">
          <a:xfrm>
            <a:off x="762000" y="2362200"/>
            <a:ext cx="7772400" cy="155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9600"/>
              <a:t>THE END</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p:cNvSpPr>
            <a:spLocks noGrp="1" noChangeArrowheads="1"/>
          </p:cNvSpPr>
          <p:nvPr>
            <p:ph type="title"/>
          </p:nvPr>
        </p:nvSpPr>
        <p:spPr>
          <a:xfrm>
            <a:off x="1524000" y="457200"/>
            <a:ext cx="7467600" cy="1295400"/>
          </a:xfrm>
        </p:spPr>
        <p:txBody>
          <a:bodyPr/>
          <a:lstStyle/>
          <a:p>
            <a:pPr algn="r"/>
            <a:r>
              <a:rPr lang="en-US" sz="5000"/>
              <a:t>Presentation Prepared By:</a:t>
            </a:r>
          </a:p>
        </p:txBody>
      </p:sp>
      <p:sp>
        <p:nvSpPr>
          <p:cNvPr id="215043" name="Rectangle 3"/>
          <p:cNvSpPr>
            <a:spLocks noGrp="1" noChangeArrowheads="1"/>
          </p:cNvSpPr>
          <p:nvPr>
            <p:ph type="body" idx="1"/>
          </p:nvPr>
        </p:nvSpPr>
        <p:spPr>
          <a:xfrm>
            <a:off x="1752600" y="2743200"/>
            <a:ext cx="7010400" cy="1600200"/>
          </a:xfrm>
        </p:spPr>
        <p:txBody>
          <a:bodyPr/>
          <a:lstStyle/>
          <a:p>
            <a:pPr>
              <a:buFont typeface="Wingdings" pitchFamily="2" charset="2"/>
              <a:buNone/>
            </a:pPr>
            <a:r>
              <a:rPr lang="en-US"/>
              <a:t>Pierluigi Mancini, Ph.D., NCAC II</a:t>
            </a:r>
          </a:p>
          <a:p>
            <a:pPr>
              <a:buFont typeface="Wingdings" pitchFamily="2" charset="2"/>
              <a:buNone/>
            </a:pPr>
            <a:r>
              <a:rPr lang="en-US"/>
              <a:t>Executive Director</a:t>
            </a:r>
          </a:p>
          <a:p>
            <a:pPr>
              <a:buFont typeface="Wingdings" pitchFamily="2" charset="2"/>
              <a:buNone/>
            </a:pPr>
            <a:r>
              <a:rPr lang="en-US"/>
              <a:t>CETPA, Inc.</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a:solidFill>
            <a:schemeClr val="bg1"/>
          </a:solidFill>
        </p:spPr>
        <p:txBody>
          <a:bodyPr/>
          <a:lstStyle/>
          <a:p>
            <a:pPr algn="r"/>
            <a:r>
              <a:rPr lang="en-US"/>
              <a:t>Different cultures</a:t>
            </a:r>
          </a:p>
        </p:txBody>
      </p:sp>
      <p:sp>
        <p:nvSpPr>
          <p:cNvPr id="107523" name="Rectangle 3"/>
          <p:cNvSpPr>
            <a:spLocks noGrp="1" noChangeArrowheads="1"/>
          </p:cNvSpPr>
          <p:nvPr>
            <p:ph type="body" idx="1"/>
          </p:nvPr>
        </p:nvSpPr>
        <p:spPr>
          <a:xfrm>
            <a:off x="609600" y="2057400"/>
            <a:ext cx="8001000" cy="3733800"/>
          </a:xfrm>
          <a:solidFill>
            <a:schemeClr val="bg1"/>
          </a:solidFill>
        </p:spPr>
        <p:txBody>
          <a:bodyPr/>
          <a:lstStyle/>
          <a:p>
            <a:r>
              <a:rPr lang="en-US"/>
              <a:t>Age (elders, youth)</a:t>
            </a:r>
          </a:p>
          <a:p>
            <a:r>
              <a:rPr lang="en-US"/>
              <a:t>Gender (male, female, transgender)</a:t>
            </a:r>
          </a:p>
          <a:p>
            <a:r>
              <a:rPr lang="en-US"/>
              <a:t>Blue collar/White collar</a:t>
            </a:r>
          </a:p>
          <a:p>
            <a:r>
              <a:rPr lang="en-US"/>
              <a:t>Gay/Straight</a:t>
            </a:r>
          </a:p>
          <a:p>
            <a:r>
              <a:rPr lang="en-US"/>
              <a:t>Race</a:t>
            </a:r>
          </a:p>
          <a:p>
            <a:r>
              <a:rPr lang="en-US"/>
              <a:t>Ethnicity</a:t>
            </a:r>
          </a:p>
          <a:p>
            <a:r>
              <a:rPr lang="en-US"/>
              <a:t>Country of Origin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2" name="Rectangle 4"/>
          <p:cNvSpPr>
            <a:spLocks noGrp="1" noChangeArrowheads="1"/>
          </p:cNvSpPr>
          <p:nvPr>
            <p:ph type="title"/>
          </p:nvPr>
        </p:nvSpPr>
        <p:spPr>
          <a:xfrm>
            <a:off x="2590800" y="2667000"/>
            <a:ext cx="6300788" cy="1630363"/>
          </a:xfrm>
          <a:solidFill>
            <a:schemeClr val="bg1"/>
          </a:solidFill>
        </p:spPr>
        <p:txBody>
          <a:bodyPr/>
          <a:lstStyle/>
          <a:p>
            <a:pPr algn="r"/>
            <a:r>
              <a:rPr lang="en-US" sz="5500" b="1"/>
              <a:t>CULTURAL COMPETENCE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a:solidFill>
            <a:schemeClr val="bg1"/>
          </a:solidFill>
          <a:ln/>
        </p:spPr>
        <p:txBody>
          <a:bodyPr/>
          <a:lstStyle/>
          <a:p>
            <a:pPr algn="r"/>
            <a:r>
              <a:rPr lang="en-US" sz="5500">
                <a:solidFill>
                  <a:schemeClr val="tx1"/>
                </a:solidFill>
              </a:rPr>
              <a:t>Cultural Competence</a:t>
            </a:r>
          </a:p>
        </p:txBody>
      </p:sp>
      <p:sp>
        <p:nvSpPr>
          <p:cNvPr id="176131" name="Rectangle 3"/>
          <p:cNvSpPr>
            <a:spLocks noGrp="1" noChangeArrowheads="1"/>
          </p:cNvSpPr>
          <p:nvPr>
            <p:ph type="body" idx="1"/>
          </p:nvPr>
        </p:nvSpPr>
        <p:spPr>
          <a:solidFill>
            <a:schemeClr val="bg1"/>
          </a:solidFill>
        </p:spPr>
        <p:txBody>
          <a:bodyPr/>
          <a:lstStyle/>
          <a:p>
            <a:pPr>
              <a:lnSpc>
                <a:spcPct val="150000"/>
              </a:lnSpc>
            </a:pPr>
            <a:r>
              <a:rPr lang="en-US"/>
              <a:t>Cultural Awareness</a:t>
            </a:r>
          </a:p>
          <a:p>
            <a:pPr>
              <a:lnSpc>
                <a:spcPct val="150000"/>
              </a:lnSpc>
            </a:pPr>
            <a:r>
              <a:rPr lang="en-US"/>
              <a:t>Cultural Sensitivity</a:t>
            </a:r>
          </a:p>
          <a:p>
            <a:pPr>
              <a:lnSpc>
                <a:spcPct val="150000"/>
              </a:lnSpc>
            </a:pPr>
            <a:r>
              <a:rPr lang="en-US"/>
              <a:t>Cultural Knowledge</a:t>
            </a:r>
          </a:p>
          <a:p>
            <a:pPr>
              <a:lnSpc>
                <a:spcPct val="150000"/>
              </a:lnSpc>
            </a:pPr>
            <a:r>
              <a:rPr lang="en-US"/>
              <a:t>Cultural Competence (Skills)</a:t>
            </a:r>
          </a:p>
        </p:txBody>
      </p:sp>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ChangeArrowheads="1"/>
          </p:cNvSpPr>
          <p:nvPr>
            <p:ph type="title"/>
          </p:nvPr>
        </p:nvSpPr>
        <p:spPr>
          <a:solidFill>
            <a:schemeClr val="bg1"/>
          </a:solidFill>
        </p:spPr>
        <p:txBody>
          <a:bodyPr/>
          <a:lstStyle/>
          <a:p>
            <a:pPr algn="r"/>
            <a:r>
              <a:rPr lang="en-US" sz="5500">
                <a:solidFill>
                  <a:schemeClr val="tx1"/>
                </a:solidFill>
              </a:rPr>
              <a:t>Cultural Competence</a:t>
            </a:r>
          </a:p>
        </p:txBody>
      </p:sp>
      <p:sp>
        <p:nvSpPr>
          <p:cNvPr id="177155" name="Rectangle 3"/>
          <p:cNvSpPr>
            <a:spLocks noGrp="1" noChangeArrowheads="1"/>
          </p:cNvSpPr>
          <p:nvPr>
            <p:ph type="body" idx="1"/>
          </p:nvPr>
        </p:nvSpPr>
        <p:spPr>
          <a:xfrm>
            <a:off x="1219200" y="1981200"/>
            <a:ext cx="7467600" cy="4114800"/>
          </a:xfrm>
          <a:solidFill>
            <a:schemeClr val="bg1"/>
          </a:solidFill>
        </p:spPr>
        <p:txBody>
          <a:bodyPr/>
          <a:lstStyle/>
          <a:p>
            <a:r>
              <a:rPr lang="en-US" sz="2400"/>
              <a:t>Cultural Awareness</a:t>
            </a:r>
          </a:p>
          <a:p>
            <a:pPr lvl="1"/>
            <a:r>
              <a:rPr lang="en-US"/>
              <a:t>Developing sensitivity and understanding of another group.  This usually involves internal changes in terms of attitudes and values. </a:t>
            </a:r>
            <a:endParaRPr lang="en-US" sz="1900"/>
          </a:p>
          <a:p>
            <a:r>
              <a:rPr lang="en-US" sz="2400"/>
              <a:t>Cultural Sensitivity</a:t>
            </a:r>
          </a:p>
          <a:p>
            <a:pPr lvl="1"/>
            <a:r>
              <a:rPr lang="en-US"/>
              <a:t>Knowing that cultural differences as well as similarities exist without assigning values, i.e., better or worst, right or wrong, to those cultural differences </a:t>
            </a:r>
            <a:endParaRPr lang="en-US" sz="2100"/>
          </a:p>
        </p:txBody>
      </p:sp>
    </p:spTree>
  </p:cSld>
  <p:clrMapOvr>
    <a:masterClrMapping/>
  </p:clrMapOvr>
  <p:transition>
    <p:dissolve/>
  </p:transition>
</p:sld>
</file>

<file path=ppt/tags/tag1.xml><?xml version="1.0" encoding="utf-8"?>
<p:tagLst xmlns:a="http://schemas.openxmlformats.org/drawingml/2006/main" xmlns:r="http://schemas.openxmlformats.org/officeDocument/2006/relationships" xmlns:p="http://schemas.openxmlformats.org/presentationml/2006/main">
  <p:tag name="DEFINEDINNAVIGATOR" val="False"/>
  <p:tag name="BRANCHTO" val="0"/>
</p:tagLst>
</file>

<file path=ppt/theme/theme1.xml><?xml version="1.0" encoding="utf-8"?>
<a:theme xmlns:a="http://schemas.openxmlformats.org/drawingml/2006/main" name="Cascade">
  <a:themeElements>
    <a:clrScheme name="Cascade 4">
      <a:dk1>
        <a:srgbClr val="FFFFCC"/>
      </a:dk1>
      <a:lt1>
        <a:srgbClr val="FFFFFF"/>
      </a:lt1>
      <a:dk2>
        <a:srgbClr val="000066"/>
      </a:dk2>
      <a:lt2>
        <a:srgbClr val="FFFFFF"/>
      </a:lt2>
      <a:accent1>
        <a:srgbClr val="0078F0"/>
      </a:accent1>
      <a:accent2>
        <a:srgbClr val="CCECFF"/>
      </a:accent2>
      <a:accent3>
        <a:srgbClr val="AAAAB8"/>
      </a:accent3>
      <a:accent4>
        <a:srgbClr val="DADADA"/>
      </a:accent4>
      <a:accent5>
        <a:srgbClr val="AABEF6"/>
      </a:accent5>
      <a:accent6>
        <a:srgbClr val="B9D6E7"/>
      </a:accent6>
      <a:hlink>
        <a:srgbClr val="3399FF"/>
      </a:hlink>
      <a:folHlink>
        <a:srgbClr val="FFCC00"/>
      </a:folHlink>
    </a:clrScheme>
    <a:fontScheme name="Casca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Cascade 1">
        <a:dk1>
          <a:srgbClr val="C0C0C0"/>
        </a:dk1>
        <a:lt1>
          <a:srgbClr val="FFFFFF"/>
        </a:lt1>
        <a:dk2>
          <a:srgbClr val="000000"/>
        </a:dk2>
        <a:lt2>
          <a:srgbClr val="FFFFFF"/>
        </a:lt2>
        <a:accent1>
          <a:srgbClr val="FF3300"/>
        </a:accent1>
        <a:accent2>
          <a:srgbClr val="666699"/>
        </a:accent2>
        <a:accent3>
          <a:srgbClr val="AAAAAA"/>
        </a:accent3>
        <a:accent4>
          <a:srgbClr val="DADADA"/>
        </a:accent4>
        <a:accent5>
          <a:srgbClr val="FFADAA"/>
        </a:accent5>
        <a:accent6>
          <a:srgbClr val="5C5C8A"/>
        </a:accent6>
        <a:hlink>
          <a:srgbClr val="FFFF99"/>
        </a:hlink>
        <a:folHlink>
          <a:srgbClr val="FF9900"/>
        </a:folHlink>
      </a:clrScheme>
      <a:clrMap bg1="dk2" tx1="lt1" bg2="dk1" tx2="lt2" accent1="accent1" accent2="accent2" accent3="accent3" accent4="accent4" accent5="accent5" accent6="accent6" hlink="hlink" folHlink="folHlink"/>
    </a:extraClrScheme>
    <a:extraClrScheme>
      <a:clrScheme name="Cascade 2">
        <a:dk1>
          <a:srgbClr val="CC99FF"/>
        </a:dk1>
        <a:lt1>
          <a:srgbClr val="FFFFFF"/>
        </a:lt1>
        <a:dk2>
          <a:srgbClr val="400040"/>
        </a:dk2>
        <a:lt2>
          <a:srgbClr val="FFFFFF"/>
        </a:lt2>
        <a:accent1>
          <a:srgbClr val="FF66FF"/>
        </a:accent1>
        <a:accent2>
          <a:srgbClr val="CC00CC"/>
        </a:accent2>
        <a:accent3>
          <a:srgbClr val="AFAAAF"/>
        </a:accent3>
        <a:accent4>
          <a:srgbClr val="DADADA"/>
        </a:accent4>
        <a:accent5>
          <a:srgbClr val="FFB8FF"/>
        </a:accent5>
        <a:accent6>
          <a:srgbClr val="B900B9"/>
        </a:accent6>
        <a:hlink>
          <a:srgbClr val="FF7C80"/>
        </a:hlink>
        <a:folHlink>
          <a:srgbClr val="990099"/>
        </a:folHlink>
      </a:clrScheme>
      <a:clrMap bg1="dk2" tx1="lt1" bg2="dk1" tx2="lt2" accent1="accent1" accent2="accent2" accent3="accent3" accent4="accent4" accent5="accent5" accent6="accent6" hlink="hlink" folHlink="folHlink"/>
    </a:extraClrScheme>
    <a:extraClrScheme>
      <a:clrScheme name="Cascade 3">
        <a:dk1>
          <a:srgbClr val="CC99FF"/>
        </a:dk1>
        <a:lt1>
          <a:srgbClr val="FFFFFF"/>
        </a:lt1>
        <a:dk2>
          <a:srgbClr val="34022D"/>
        </a:dk2>
        <a:lt2>
          <a:srgbClr val="FFFFFF"/>
        </a:lt2>
        <a:accent1>
          <a:srgbClr val="775EC8"/>
        </a:accent1>
        <a:accent2>
          <a:srgbClr val="9933FF"/>
        </a:accent2>
        <a:accent3>
          <a:srgbClr val="AEAAAD"/>
        </a:accent3>
        <a:accent4>
          <a:srgbClr val="DADADA"/>
        </a:accent4>
        <a:accent5>
          <a:srgbClr val="BDB6E0"/>
        </a:accent5>
        <a:accent6>
          <a:srgbClr val="8A2DE7"/>
        </a:accent6>
        <a:hlink>
          <a:srgbClr val="993366"/>
        </a:hlink>
        <a:folHlink>
          <a:srgbClr val="969696"/>
        </a:folHlink>
      </a:clrScheme>
      <a:clrMap bg1="dk2" tx1="lt1" bg2="dk1" tx2="lt2" accent1="accent1" accent2="accent2" accent3="accent3" accent4="accent4" accent5="accent5" accent6="accent6" hlink="hlink" folHlink="folHlink"/>
    </a:extraClrScheme>
    <a:extraClrScheme>
      <a:clrScheme name="Cascade 4">
        <a:dk1>
          <a:srgbClr val="FFFFCC"/>
        </a:dk1>
        <a:lt1>
          <a:srgbClr val="FFFFFF"/>
        </a:lt1>
        <a:dk2>
          <a:srgbClr val="000066"/>
        </a:dk2>
        <a:lt2>
          <a:srgbClr val="FFFFFF"/>
        </a:lt2>
        <a:accent1>
          <a:srgbClr val="0078F0"/>
        </a:accent1>
        <a:accent2>
          <a:srgbClr val="CCECFF"/>
        </a:accent2>
        <a:accent3>
          <a:srgbClr val="AAAAB8"/>
        </a:accent3>
        <a:accent4>
          <a:srgbClr val="DADADA"/>
        </a:accent4>
        <a:accent5>
          <a:srgbClr val="AABEF6"/>
        </a:accent5>
        <a:accent6>
          <a:srgbClr val="B9D6E7"/>
        </a:accent6>
        <a:hlink>
          <a:srgbClr val="3399FF"/>
        </a:hlink>
        <a:folHlink>
          <a:srgbClr val="FFCC00"/>
        </a:folHlink>
      </a:clrScheme>
      <a:clrMap bg1="dk2" tx1="lt1" bg2="dk1" tx2="lt2" accent1="accent1" accent2="accent2" accent3="accent3" accent4="accent4" accent5="accent5" accent6="accent6" hlink="hlink" folHlink="folHlink"/>
    </a:extraClrScheme>
    <a:extraClrScheme>
      <a:clrScheme name="Cascade 5">
        <a:dk1>
          <a:srgbClr val="00FFFF"/>
        </a:dk1>
        <a:lt1>
          <a:srgbClr val="FFFFFF"/>
        </a:lt1>
        <a:dk2>
          <a:srgbClr val="4E009C"/>
        </a:dk2>
        <a:lt2>
          <a:srgbClr val="FFFFFF"/>
        </a:lt2>
        <a:accent1>
          <a:srgbClr val="00A8A4"/>
        </a:accent1>
        <a:accent2>
          <a:srgbClr val="3399FF"/>
        </a:accent2>
        <a:accent3>
          <a:srgbClr val="B2AACB"/>
        </a:accent3>
        <a:accent4>
          <a:srgbClr val="DADADA"/>
        </a:accent4>
        <a:accent5>
          <a:srgbClr val="AAD1CF"/>
        </a:accent5>
        <a:accent6>
          <a:srgbClr val="2D8A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Cascade 6">
        <a:dk1>
          <a:srgbClr val="CCCC33"/>
        </a:dk1>
        <a:lt1>
          <a:srgbClr val="FFFFFF"/>
        </a:lt1>
        <a:dk2>
          <a:srgbClr val="003300"/>
        </a:dk2>
        <a:lt2>
          <a:srgbClr val="FFFFCC"/>
        </a:lt2>
        <a:accent1>
          <a:srgbClr val="008000"/>
        </a:accent1>
        <a:accent2>
          <a:srgbClr val="669900"/>
        </a:accent2>
        <a:accent3>
          <a:srgbClr val="AAADAA"/>
        </a:accent3>
        <a:accent4>
          <a:srgbClr val="DADADA"/>
        </a:accent4>
        <a:accent5>
          <a:srgbClr val="AAC0AA"/>
        </a:accent5>
        <a:accent6>
          <a:srgbClr val="5C8A00"/>
        </a:accent6>
        <a:hlink>
          <a:srgbClr val="FFCC00"/>
        </a:hlink>
        <a:folHlink>
          <a:srgbClr val="CC9900"/>
        </a:folHlink>
      </a:clrScheme>
      <a:clrMap bg1="dk2" tx1="lt1" bg2="dk1" tx2="lt2" accent1="accent1" accent2="accent2" accent3="accent3" accent4="accent4" accent5="accent5" accent6="accent6" hlink="hlink" folHlink="folHlink"/>
    </a:extraClrScheme>
    <a:extraClrScheme>
      <a:clrScheme name="Cascade 7">
        <a:dk1>
          <a:srgbClr val="CCCC99"/>
        </a:dk1>
        <a:lt1>
          <a:srgbClr val="FFFFFF"/>
        </a:lt1>
        <a:dk2>
          <a:srgbClr val="800000"/>
        </a:dk2>
        <a:lt2>
          <a:srgbClr val="FFFFFF"/>
        </a:lt2>
        <a:accent1>
          <a:srgbClr val="CC9900"/>
        </a:accent1>
        <a:accent2>
          <a:srgbClr val="996633"/>
        </a:accent2>
        <a:accent3>
          <a:srgbClr val="C0AAAA"/>
        </a:accent3>
        <a:accent4>
          <a:srgbClr val="DADADA"/>
        </a:accent4>
        <a:accent5>
          <a:srgbClr val="E2CAAA"/>
        </a:accent5>
        <a:accent6>
          <a:srgbClr val="8A5C2D"/>
        </a:accent6>
        <a:hlink>
          <a:srgbClr val="FFFFCC"/>
        </a:hlink>
        <a:folHlink>
          <a:srgbClr val="DDD800"/>
        </a:folHlink>
      </a:clrScheme>
      <a:clrMap bg1="dk2" tx1="lt1" bg2="dk1" tx2="lt2" accent1="accent1" accent2="accent2" accent3="accent3" accent4="accent4" accent5="accent5" accent6="accent6" hlink="hlink" folHlink="folHlink"/>
    </a:extraClrScheme>
    <a:extraClrScheme>
      <a:clrScheme name="Cascade 8">
        <a:dk1>
          <a:srgbClr val="204162"/>
        </a:dk1>
        <a:lt1>
          <a:srgbClr val="FFFFFF"/>
        </a:lt1>
        <a:dk2>
          <a:srgbClr val="204162"/>
        </a:dk2>
        <a:lt2>
          <a:srgbClr val="003300"/>
        </a:lt2>
        <a:accent1>
          <a:srgbClr val="99CC00"/>
        </a:accent1>
        <a:accent2>
          <a:srgbClr val="336633"/>
        </a:accent2>
        <a:accent3>
          <a:srgbClr val="FFFFFF"/>
        </a:accent3>
        <a:accent4>
          <a:srgbClr val="1A3653"/>
        </a:accent4>
        <a:accent5>
          <a:srgbClr val="CAE2AA"/>
        </a:accent5>
        <a:accent6>
          <a:srgbClr val="2D5C2D"/>
        </a:accent6>
        <a:hlink>
          <a:srgbClr val="6666FF"/>
        </a:hlink>
        <a:folHlink>
          <a:srgbClr val="C5C248"/>
        </a:folHlink>
      </a:clrScheme>
      <a:clrMap bg1="lt1" tx1="dk1" bg2="lt2" tx2="dk2" accent1="accent1" accent2="accent2" accent3="accent3" accent4="accent4" accent5="accent5" accent6="accent6" hlink="hlink" folHlink="folHlink"/>
    </a:extraClrScheme>
    <a:extraClrScheme>
      <a:clrScheme name="Cascade 9">
        <a:dk1>
          <a:srgbClr val="000000"/>
        </a:dk1>
        <a:lt1>
          <a:srgbClr val="FFFFFF"/>
        </a:lt1>
        <a:dk2>
          <a:srgbClr val="1C1C34"/>
        </a:dk2>
        <a:lt2>
          <a:srgbClr val="000066"/>
        </a:lt2>
        <a:accent1>
          <a:srgbClr val="DDDDDD"/>
        </a:accent1>
        <a:accent2>
          <a:srgbClr val="6699CC"/>
        </a:accent2>
        <a:accent3>
          <a:srgbClr val="FFFFFF"/>
        </a:accent3>
        <a:accent4>
          <a:srgbClr val="000000"/>
        </a:accent4>
        <a:accent5>
          <a:srgbClr val="EBEBEB"/>
        </a:accent5>
        <a:accent6>
          <a:srgbClr val="5C8AB9"/>
        </a:accent6>
        <a:hlink>
          <a:srgbClr val="005A58"/>
        </a:hlink>
        <a:folHlink>
          <a:srgbClr val="808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686</TotalTime>
  <Words>2793</Words>
  <Application>Microsoft Office PowerPoint</Application>
  <PresentationFormat>On-screen Show (4:3)</PresentationFormat>
  <Paragraphs>305</Paragraphs>
  <Slides>58</Slides>
  <Notes>58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58</vt:i4>
      </vt:variant>
    </vt:vector>
  </HeadingPairs>
  <TitlesOfParts>
    <vt:vector size="63" baseType="lpstr">
      <vt:lpstr>Times New Roman</vt:lpstr>
      <vt:lpstr>Arial</vt:lpstr>
      <vt:lpstr>Wingdings</vt:lpstr>
      <vt:lpstr>Monotype Sorts</vt:lpstr>
      <vt:lpstr>Cascade</vt:lpstr>
      <vt:lpstr>Cultural Competence</vt:lpstr>
      <vt:lpstr>Objectives </vt:lpstr>
      <vt:lpstr>How would you define your culture?</vt:lpstr>
      <vt:lpstr>What is Cultural Diversity?</vt:lpstr>
      <vt:lpstr>PowerPoint Presentation</vt:lpstr>
      <vt:lpstr>Different cultures</vt:lpstr>
      <vt:lpstr>CULTURAL COMPETENCE</vt:lpstr>
      <vt:lpstr>Cultural Competence</vt:lpstr>
      <vt:lpstr>Cultural Competence</vt:lpstr>
      <vt:lpstr>Cultural Competence</vt:lpstr>
      <vt:lpstr>What makes us different from each other?</vt:lpstr>
      <vt:lpstr>PowerPoint Presentation</vt:lpstr>
      <vt:lpstr>PowerPoint Presentation</vt:lpstr>
      <vt:lpstr>What makes us different from each other?</vt:lpstr>
      <vt:lpstr>People Differ in  Many Ways</vt:lpstr>
      <vt:lpstr>Cultural Identity</vt:lpstr>
      <vt:lpstr>CULTURAL COMPETENCIES</vt:lpstr>
      <vt:lpstr>PowerPoint Presentation</vt:lpstr>
      <vt:lpstr>PowerPoint Presentation</vt:lpstr>
      <vt:lpstr>PowerPoint Presentation</vt:lpstr>
      <vt:lpstr>Language</vt:lpstr>
      <vt:lpstr>PowerPoint Presentation</vt:lpstr>
      <vt:lpstr>PowerPoint Presentation</vt:lpstr>
      <vt:lpstr>Cultural Influences</vt:lpstr>
      <vt:lpstr>A number of aspects of interacting &amp; sharing information, besides language, are significantly influenced by culture, including:</vt:lpstr>
      <vt:lpstr>Directness</vt:lpstr>
      <vt:lpstr>PowerPoint Presentation</vt:lpstr>
      <vt:lpstr>PowerPoint Presentation</vt:lpstr>
      <vt:lpstr>PowerPoint Presentation</vt:lpstr>
      <vt:lpstr>Gestures &amp; Facial Expressions</vt:lpstr>
      <vt:lpstr>PowerPoint Presentation</vt:lpstr>
      <vt:lpstr>PowerPoint Presentation</vt:lpstr>
      <vt:lpstr>Distance</vt:lpstr>
      <vt:lpstr>PowerPoint Presentation</vt:lpstr>
      <vt:lpstr>Touch</vt:lpstr>
      <vt:lpstr>PowerPoint Presentation</vt:lpstr>
      <vt:lpstr>PowerPoint Presentation</vt:lpstr>
      <vt:lpstr>PowerPoint Presentation</vt:lpstr>
      <vt:lpstr>PowerPoint Presentation</vt:lpstr>
      <vt:lpstr>Income</vt:lpstr>
      <vt:lpstr>Socioeconomic Status and Mental Illness</vt:lpstr>
      <vt:lpstr>Access to Adequate Mental Health Services</vt:lpstr>
      <vt:lpstr>MENTAL HEALTH, RACE AND ETHNICITY</vt:lpstr>
      <vt:lpstr>African Americans</vt:lpstr>
      <vt:lpstr>African Americans</vt:lpstr>
      <vt:lpstr>African Americans</vt:lpstr>
      <vt:lpstr>American Indians and Alaska Natives </vt:lpstr>
      <vt:lpstr>American Indians and Alaska Natives </vt:lpstr>
      <vt:lpstr>Asian Americans and Pacific Islanders </vt:lpstr>
      <vt:lpstr>Asian Americans and Pacific Islanders </vt:lpstr>
      <vt:lpstr>Hispanic Americans </vt:lpstr>
      <vt:lpstr>Hispanic Americans </vt:lpstr>
      <vt:lpstr>Hispanic Americans…</vt:lpstr>
      <vt:lpstr>Barriers to Receiving Treatment</vt:lpstr>
      <vt:lpstr>Cultural Competence Action Steps</vt:lpstr>
      <vt:lpstr>PowerPoint Presentation</vt:lpstr>
      <vt:lpstr>PowerPoint Presentation</vt:lpstr>
      <vt:lpstr>Presentation Prepared By: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Cultural Competence</dc:title>
  <dc:creator>Unknown User</dc:creator>
  <cp:lastModifiedBy>tmccuddy</cp:lastModifiedBy>
  <cp:revision>28</cp:revision>
  <cp:lastPrinted>1601-01-01T00:00:00Z</cp:lastPrinted>
  <dcterms:created xsi:type="dcterms:W3CDTF">2003-08-23T16:11:04Z</dcterms:created>
  <dcterms:modified xsi:type="dcterms:W3CDTF">2013-02-05T21:26:38Z</dcterms:modified>
</cp:coreProperties>
</file>