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 id="2147483651" r:id="rId4"/>
    <p:sldMasterId id="2147483652" r:id="rId5"/>
    <p:sldMasterId id="2147483653" r:id="rId6"/>
  </p:sldMasterIdLst>
  <p:notesMasterIdLst>
    <p:notesMasterId r:id="rId35"/>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Lst>
  <p:sldSz cx="9144000" cy="6858000" type="screen4x3"/>
  <p:notesSz cx="7772400" cy="100584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Lucida Sans Unicode" charset="0"/>
        <a:cs typeface="Lucida Sans Unicode" charset="0"/>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Lucida Sans Unicode" charset="0"/>
        <a:cs typeface="Lucida Sans Unicode" charset="0"/>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Lucida Sans Unicode" charset="0"/>
        <a:cs typeface="Lucida Sans Unicode" charset="0"/>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Lucida Sans Unicode" charset="0"/>
        <a:cs typeface="Lucida Sans Unicode" charset="0"/>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Lucida Sans Unicode" charset="0"/>
        <a:cs typeface="Lucida Sans Unicode" charset="0"/>
      </a:defRPr>
    </a:lvl5pPr>
    <a:lvl6pPr marL="2286000" algn="l" defTabSz="914400" rtl="0" eaLnBrk="1" latinLnBrk="0" hangingPunct="1">
      <a:defRPr kern="1200">
        <a:solidFill>
          <a:schemeClr val="bg1"/>
        </a:solidFill>
        <a:latin typeface="Arial" charset="0"/>
        <a:ea typeface="Lucida Sans Unicode" charset="0"/>
        <a:cs typeface="Lucida Sans Unicode" charset="0"/>
      </a:defRPr>
    </a:lvl6pPr>
    <a:lvl7pPr marL="2743200" algn="l" defTabSz="914400" rtl="0" eaLnBrk="1" latinLnBrk="0" hangingPunct="1">
      <a:defRPr kern="1200">
        <a:solidFill>
          <a:schemeClr val="bg1"/>
        </a:solidFill>
        <a:latin typeface="Arial" charset="0"/>
        <a:ea typeface="Lucida Sans Unicode" charset="0"/>
        <a:cs typeface="Lucida Sans Unicode" charset="0"/>
      </a:defRPr>
    </a:lvl7pPr>
    <a:lvl8pPr marL="3200400" algn="l" defTabSz="914400" rtl="0" eaLnBrk="1" latinLnBrk="0" hangingPunct="1">
      <a:defRPr kern="1200">
        <a:solidFill>
          <a:schemeClr val="bg1"/>
        </a:solidFill>
        <a:latin typeface="Arial" charset="0"/>
        <a:ea typeface="Lucida Sans Unicode" charset="0"/>
        <a:cs typeface="Lucida Sans Unicode" charset="0"/>
      </a:defRPr>
    </a:lvl8pPr>
    <a:lvl9pPr marL="3657600" algn="l" defTabSz="914400" rtl="0" eaLnBrk="1" latinLnBrk="0" hangingPunct="1">
      <a:defRPr kern="1200">
        <a:solidFill>
          <a:schemeClr val="bg1"/>
        </a:solidFill>
        <a:latin typeface="Arial" charset="0"/>
        <a:ea typeface="Lucida Sans Unicode" charset="0"/>
        <a:cs typeface="Lucida Sans Unicode"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00" y="-10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 Id="rId8" Type="http://schemas.openxmlformats.org/officeDocument/2006/relationships/slide" Target="slides/slide2.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AutoShape 1"/>
          <p:cNvSpPr>
            <a:spLocks noChangeArrowheads="1"/>
          </p:cNvSpPr>
          <p:nvPr/>
        </p:nvSpPr>
        <p:spPr bwMode="auto">
          <a:xfrm>
            <a:off x="0" y="0"/>
            <a:ext cx="7772400" cy="10058400"/>
          </a:xfrm>
          <a:prstGeom prst="roundRect">
            <a:avLst>
              <a:gd name="adj" fmla="val 19"/>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5843" name="Rectangle 2"/>
          <p:cNvSpPr>
            <a:spLocks noGrp="1" noChangeArrowheads="1"/>
          </p:cNvSpPr>
          <p:nvPr>
            <p:ph type="sldImg"/>
          </p:nvPr>
        </p:nvSpPr>
        <p:spPr bwMode="auto">
          <a:xfrm>
            <a:off x="1371600" y="763588"/>
            <a:ext cx="5026025" cy="376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7171" name="Rectangle 3"/>
          <p:cNvSpPr>
            <a:spLocks noGrp="1" noChangeArrowheads="1"/>
          </p:cNvSpPr>
          <p:nvPr>
            <p:ph type="body"/>
          </p:nvPr>
        </p:nvSpPr>
        <p:spPr bwMode="auto">
          <a:xfrm>
            <a:off x="777875" y="4776788"/>
            <a:ext cx="6215063" cy="4522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noProof="0" smtClean="0"/>
          </a:p>
        </p:txBody>
      </p:sp>
      <p:sp>
        <p:nvSpPr>
          <p:cNvPr id="7172" name="Rectangle 4"/>
          <p:cNvSpPr>
            <a:spLocks noGrp="1" noChangeArrowheads="1"/>
          </p:cNvSpPr>
          <p:nvPr>
            <p:ph type="hdr"/>
          </p:nvPr>
        </p:nvSpPr>
        <p:spPr bwMode="auto">
          <a:xfrm>
            <a:off x="0" y="0"/>
            <a:ext cx="3370263"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buClrTx/>
              <a:buFontTx/>
              <a:buNone/>
              <a:tabLst>
                <a:tab pos="723900" algn="l"/>
                <a:tab pos="1447800" algn="l"/>
                <a:tab pos="2171700" algn="l"/>
                <a:tab pos="2895600" algn="l"/>
              </a:tabLst>
              <a:defRPr sz="1400" smtClean="0">
                <a:solidFill>
                  <a:srgbClr val="000000"/>
                </a:solidFill>
                <a:latin typeface="Times New Roman" pitchFamily="16" charset="0"/>
                <a:ea typeface="Lucida Sans Unicode" charset="0"/>
                <a:cs typeface="Lucida Sans Unicode" charset="0"/>
              </a:defRPr>
            </a:lvl1pPr>
          </a:lstStyle>
          <a:p>
            <a:pPr>
              <a:defRPr/>
            </a:pPr>
            <a:endParaRPr lang="en-US"/>
          </a:p>
        </p:txBody>
      </p:sp>
      <p:sp>
        <p:nvSpPr>
          <p:cNvPr id="7173" name="Rectangle 5"/>
          <p:cNvSpPr>
            <a:spLocks noGrp="1" noChangeArrowheads="1"/>
          </p:cNvSpPr>
          <p:nvPr>
            <p:ph type="dt"/>
          </p:nvPr>
        </p:nvSpPr>
        <p:spPr bwMode="auto">
          <a:xfrm>
            <a:off x="4398963" y="0"/>
            <a:ext cx="3370262"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smtClean="0">
                <a:solidFill>
                  <a:srgbClr val="000000"/>
                </a:solidFill>
                <a:latin typeface="Times New Roman" pitchFamily="16" charset="0"/>
                <a:ea typeface="Lucida Sans Unicode" charset="0"/>
                <a:cs typeface="Lucida Sans Unicode" charset="0"/>
              </a:defRPr>
            </a:lvl1pPr>
          </a:lstStyle>
          <a:p>
            <a:pPr>
              <a:defRPr/>
            </a:pPr>
            <a:endParaRPr lang="en-US"/>
          </a:p>
        </p:txBody>
      </p:sp>
      <p:sp>
        <p:nvSpPr>
          <p:cNvPr id="7174" name="Rectangle 6"/>
          <p:cNvSpPr>
            <a:spLocks noGrp="1" noChangeArrowheads="1"/>
          </p:cNvSpPr>
          <p:nvPr>
            <p:ph type="ftr"/>
          </p:nvPr>
        </p:nvSpPr>
        <p:spPr bwMode="auto">
          <a:xfrm>
            <a:off x="0" y="9555163"/>
            <a:ext cx="3370263"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buClrTx/>
              <a:buFontTx/>
              <a:buNone/>
              <a:tabLst>
                <a:tab pos="723900" algn="l"/>
                <a:tab pos="1447800" algn="l"/>
                <a:tab pos="2171700" algn="l"/>
                <a:tab pos="2895600" algn="l"/>
              </a:tabLst>
              <a:defRPr sz="1400" smtClean="0">
                <a:solidFill>
                  <a:srgbClr val="000000"/>
                </a:solidFill>
                <a:latin typeface="Times New Roman" pitchFamily="16" charset="0"/>
                <a:ea typeface="Lucida Sans Unicode" charset="0"/>
                <a:cs typeface="Lucida Sans Unicode" charset="0"/>
              </a:defRPr>
            </a:lvl1pPr>
          </a:lstStyle>
          <a:p>
            <a:pPr>
              <a:defRPr/>
            </a:pPr>
            <a:endParaRPr lang="en-US"/>
          </a:p>
        </p:txBody>
      </p:sp>
      <p:sp>
        <p:nvSpPr>
          <p:cNvPr id="7175" name="Rectangle 7"/>
          <p:cNvSpPr>
            <a:spLocks noGrp="1" noChangeArrowheads="1"/>
          </p:cNvSpPr>
          <p:nvPr>
            <p:ph type="sldNum"/>
          </p:nvPr>
        </p:nvSpPr>
        <p:spPr bwMode="auto">
          <a:xfrm>
            <a:off x="4398963" y="9555163"/>
            <a:ext cx="3370262"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smtClean="0">
                <a:solidFill>
                  <a:srgbClr val="000000"/>
                </a:solidFill>
                <a:latin typeface="Times New Roman" pitchFamily="16" charset="0"/>
                <a:ea typeface="Lucida Sans Unicode" charset="0"/>
                <a:cs typeface="Lucida Sans Unicode" charset="0"/>
              </a:defRPr>
            </a:lvl1pPr>
          </a:lstStyle>
          <a:p>
            <a:pPr>
              <a:defRPr/>
            </a:pPr>
            <a:fld id="{F565CB65-F9B3-4B07-80DF-B1BFDCDA1BDF}" type="slidenum">
              <a:rPr lang="en-US"/>
              <a:pPr>
                <a:defRPr/>
              </a:pPr>
              <a:t>‹#›</a:t>
            </a:fld>
            <a:endParaRPr lang="en-US"/>
          </a:p>
        </p:txBody>
      </p:sp>
    </p:spTree>
    <p:extLst>
      <p:ext uri="{BB962C8B-B14F-4D97-AF65-F5344CB8AC3E}">
        <p14:creationId xmlns:p14="http://schemas.microsoft.com/office/powerpoint/2010/main" val="359765746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75D188DB-43D7-4D66-86AE-FDB2421B809A}" type="slidenum">
              <a:rPr lang="en-US" altLang="en-US">
                <a:solidFill>
                  <a:srgbClr val="000000"/>
                </a:solidFill>
                <a:latin typeface="Times New Roman" pitchFamily="16" charset="0"/>
              </a:rPr>
              <a:pPr eaLnBrk="1"/>
              <a:t>1</a:t>
            </a:fld>
            <a:endParaRPr lang="en-US" altLang="en-US">
              <a:solidFill>
                <a:srgbClr val="000000"/>
              </a:solidFill>
              <a:latin typeface="Times New Roman" pitchFamily="16" charset="0"/>
            </a:endParaRPr>
          </a:p>
        </p:txBody>
      </p:sp>
      <p:sp>
        <p:nvSpPr>
          <p:cNvPr id="3686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8"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2C596FA2-27AE-4ED6-AD9C-76EDE70A34A8}" type="slidenum">
              <a:rPr lang="en-US" altLang="en-US">
                <a:solidFill>
                  <a:srgbClr val="000000"/>
                </a:solidFill>
                <a:latin typeface="Times New Roman" pitchFamily="16" charset="0"/>
              </a:rPr>
              <a:pPr eaLnBrk="1"/>
              <a:t>10</a:t>
            </a:fld>
            <a:endParaRPr lang="en-US" altLang="en-US">
              <a:solidFill>
                <a:srgbClr val="000000"/>
              </a:solidFill>
              <a:latin typeface="Times New Roman" pitchFamily="16" charset="0"/>
            </a:endParaRPr>
          </a:p>
        </p:txBody>
      </p:sp>
      <p:sp>
        <p:nvSpPr>
          <p:cNvPr id="46083"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6084"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9CD47091-6B2A-4A36-88C3-CF811DF63D59}" type="slidenum">
              <a:rPr lang="en-US" altLang="en-US">
                <a:solidFill>
                  <a:srgbClr val="000000"/>
                </a:solidFill>
                <a:latin typeface="Times New Roman" pitchFamily="16" charset="0"/>
              </a:rPr>
              <a:pPr eaLnBrk="1"/>
              <a:t>11</a:t>
            </a:fld>
            <a:endParaRPr lang="en-US" altLang="en-US">
              <a:solidFill>
                <a:srgbClr val="000000"/>
              </a:solidFill>
              <a:latin typeface="Times New Roman" pitchFamily="16" charset="0"/>
            </a:endParaRPr>
          </a:p>
        </p:txBody>
      </p:sp>
      <p:sp>
        <p:nvSpPr>
          <p:cNvPr id="4710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7108"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C6A350E8-064D-4481-A843-EAEC5ADB3E68}" type="slidenum">
              <a:rPr lang="en-US" altLang="en-US">
                <a:solidFill>
                  <a:srgbClr val="000000"/>
                </a:solidFill>
                <a:latin typeface="Times New Roman" pitchFamily="16" charset="0"/>
              </a:rPr>
              <a:pPr eaLnBrk="1"/>
              <a:t>12</a:t>
            </a:fld>
            <a:endParaRPr lang="en-US" altLang="en-US">
              <a:solidFill>
                <a:srgbClr val="000000"/>
              </a:solidFill>
              <a:latin typeface="Times New Roman" pitchFamily="16" charset="0"/>
            </a:endParaRPr>
          </a:p>
        </p:txBody>
      </p:sp>
      <p:sp>
        <p:nvSpPr>
          <p:cNvPr id="4813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2"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B5E0B9D2-CBDF-4706-8F29-F74B1724D19F}" type="slidenum">
              <a:rPr lang="en-US" altLang="en-US">
                <a:solidFill>
                  <a:srgbClr val="000000"/>
                </a:solidFill>
                <a:latin typeface="Times New Roman" pitchFamily="16" charset="0"/>
              </a:rPr>
              <a:pPr eaLnBrk="1"/>
              <a:t>13</a:t>
            </a:fld>
            <a:endParaRPr lang="en-US" altLang="en-US">
              <a:solidFill>
                <a:srgbClr val="000000"/>
              </a:solidFill>
              <a:latin typeface="Times New Roman" pitchFamily="16" charset="0"/>
            </a:endParaRPr>
          </a:p>
        </p:txBody>
      </p:sp>
      <p:sp>
        <p:nvSpPr>
          <p:cNvPr id="4915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DD26A4A3-90C3-48AC-9272-597E3DBDC368}" type="slidenum">
              <a:rPr lang="en-US" altLang="en-US">
                <a:solidFill>
                  <a:srgbClr val="000000"/>
                </a:solidFill>
                <a:latin typeface="Times New Roman" pitchFamily="16" charset="0"/>
              </a:rPr>
              <a:pPr eaLnBrk="1"/>
              <a:t>14</a:t>
            </a:fld>
            <a:endParaRPr lang="en-US" altLang="en-US">
              <a:solidFill>
                <a:srgbClr val="000000"/>
              </a:solidFill>
              <a:latin typeface="Times New Roman" pitchFamily="16" charset="0"/>
            </a:endParaRPr>
          </a:p>
        </p:txBody>
      </p:sp>
      <p:sp>
        <p:nvSpPr>
          <p:cNvPr id="50179"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80"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D1245324-BAB0-4F96-9035-B20F982A538B}" type="slidenum">
              <a:rPr lang="en-US" altLang="en-US">
                <a:solidFill>
                  <a:srgbClr val="000000"/>
                </a:solidFill>
                <a:latin typeface="Times New Roman" pitchFamily="16" charset="0"/>
              </a:rPr>
              <a:pPr eaLnBrk="1"/>
              <a:t>15</a:t>
            </a:fld>
            <a:endParaRPr lang="en-US" altLang="en-US">
              <a:solidFill>
                <a:srgbClr val="000000"/>
              </a:solidFill>
              <a:latin typeface="Times New Roman" pitchFamily="16" charset="0"/>
            </a:endParaRPr>
          </a:p>
        </p:txBody>
      </p:sp>
      <p:sp>
        <p:nvSpPr>
          <p:cNvPr id="51203"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4"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5913E409-BBB8-487A-900C-5AC43A23CD63}" type="slidenum">
              <a:rPr lang="en-US" altLang="en-US">
                <a:solidFill>
                  <a:srgbClr val="000000"/>
                </a:solidFill>
                <a:latin typeface="Times New Roman" pitchFamily="16" charset="0"/>
              </a:rPr>
              <a:pPr eaLnBrk="1"/>
              <a:t>16</a:t>
            </a:fld>
            <a:endParaRPr lang="en-US" altLang="en-US">
              <a:solidFill>
                <a:srgbClr val="000000"/>
              </a:solidFill>
              <a:latin typeface="Times New Roman" pitchFamily="16" charset="0"/>
            </a:endParaRPr>
          </a:p>
        </p:txBody>
      </p:sp>
      <p:sp>
        <p:nvSpPr>
          <p:cNvPr id="5222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B3536944-8B24-49E7-9D58-B74DCD4BE73E}" type="slidenum">
              <a:rPr lang="en-US" altLang="en-US">
                <a:solidFill>
                  <a:srgbClr val="000000"/>
                </a:solidFill>
                <a:latin typeface="Times New Roman" pitchFamily="16" charset="0"/>
              </a:rPr>
              <a:pPr eaLnBrk="1"/>
              <a:t>17</a:t>
            </a:fld>
            <a:endParaRPr lang="en-US" altLang="en-US">
              <a:solidFill>
                <a:srgbClr val="000000"/>
              </a:solidFill>
              <a:latin typeface="Times New Roman" pitchFamily="16" charset="0"/>
            </a:endParaRPr>
          </a:p>
        </p:txBody>
      </p:sp>
      <p:sp>
        <p:nvSpPr>
          <p:cNvPr id="5325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2"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901C2C6E-DC39-4B53-B676-655EBC9CB845}" type="slidenum">
              <a:rPr lang="en-US" altLang="en-US">
                <a:solidFill>
                  <a:srgbClr val="000000"/>
                </a:solidFill>
                <a:latin typeface="Times New Roman" pitchFamily="16" charset="0"/>
              </a:rPr>
              <a:pPr eaLnBrk="1"/>
              <a:t>18</a:t>
            </a:fld>
            <a:endParaRPr lang="en-US" altLang="en-US">
              <a:solidFill>
                <a:srgbClr val="000000"/>
              </a:solidFill>
              <a:latin typeface="Times New Roman" pitchFamily="16" charset="0"/>
            </a:endParaRPr>
          </a:p>
        </p:txBody>
      </p:sp>
      <p:sp>
        <p:nvSpPr>
          <p:cNvPr id="5427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B50AED03-BCFD-467C-B5A0-AA9617CF701A}" type="slidenum">
              <a:rPr lang="en-US" altLang="en-US">
                <a:solidFill>
                  <a:srgbClr val="000000"/>
                </a:solidFill>
                <a:latin typeface="Times New Roman" pitchFamily="16" charset="0"/>
              </a:rPr>
              <a:pPr eaLnBrk="1"/>
              <a:t>19</a:t>
            </a:fld>
            <a:endParaRPr lang="en-US" altLang="en-US">
              <a:solidFill>
                <a:srgbClr val="000000"/>
              </a:solidFill>
              <a:latin typeface="Times New Roman" pitchFamily="16" charset="0"/>
            </a:endParaRPr>
          </a:p>
        </p:txBody>
      </p:sp>
      <p:sp>
        <p:nvSpPr>
          <p:cNvPr id="55299"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300"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1C6FBC4F-9B76-4E07-97C9-8665377C0E42}" type="slidenum">
              <a:rPr lang="en-US" altLang="en-US">
                <a:solidFill>
                  <a:srgbClr val="000000"/>
                </a:solidFill>
                <a:latin typeface="Times New Roman" pitchFamily="16" charset="0"/>
              </a:rPr>
              <a:pPr eaLnBrk="1"/>
              <a:t>2</a:t>
            </a:fld>
            <a:endParaRPr lang="en-US" altLang="en-US">
              <a:solidFill>
                <a:srgbClr val="000000"/>
              </a:solidFill>
              <a:latin typeface="Times New Roman" pitchFamily="16" charset="0"/>
            </a:endParaRPr>
          </a:p>
        </p:txBody>
      </p:sp>
      <p:sp>
        <p:nvSpPr>
          <p:cNvPr id="3789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2"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94D7C791-A973-466B-8E65-450AB0514366}" type="slidenum">
              <a:rPr lang="en-US" altLang="en-US">
                <a:solidFill>
                  <a:srgbClr val="000000"/>
                </a:solidFill>
                <a:latin typeface="Times New Roman" pitchFamily="16" charset="0"/>
              </a:rPr>
              <a:pPr eaLnBrk="1"/>
              <a:t>20</a:t>
            </a:fld>
            <a:endParaRPr lang="en-US" altLang="en-US">
              <a:solidFill>
                <a:srgbClr val="000000"/>
              </a:solidFill>
              <a:latin typeface="Times New Roman" pitchFamily="16" charset="0"/>
            </a:endParaRPr>
          </a:p>
        </p:txBody>
      </p:sp>
      <p:sp>
        <p:nvSpPr>
          <p:cNvPr id="56323"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4"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40A36BAF-5C3D-47B1-808A-3340FB9AF163}" type="slidenum">
              <a:rPr lang="en-US" altLang="en-US">
                <a:solidFill>
                  <a:srgbClr val="000000"/>
                </a:solidFill>
                <a:latin typeface="Times New Roman" pitchFamily="16" charset="0"/>
              </a:rPr>
              <a:pPr eaLnBrk="1"/>
              <a:t>21</a:t>
            </a:fld>
            <a:endParaRPr lang="en-US" altLang="en-US">
              <a:solidFill>
                <a:srgbClr val="000000"/>
              </a:solidFill>
              <a:latin typeface="Times New Roman" pitchFamily="16" charset="0"/>
            </a:endParaRPr>
          </a:p>
        </p:txBody>
      </p:sp>
      <p:sp>
        <p:nvSpPr>
          <p:cNvPr id="5734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8"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3900D419-7A64-4FD3-825D-7C6EB082B031}" type="slidenum">
              <a:rPr lang="en-US" altLang="en-US">
                <a:solidFill>
                  <a:srgbClr val="000000"/>
                </a:solidFill>
                <a:latin typeface="Times New Roman" pitchFamily="16" charset="0"/>
              </a:rPr>
              <a:pPr eaLnBrk="1"/>
              <a:t>22</a:t>
            </a:fld>
            <a:endParaRPr lang="en-US" altLang="en-US">
              <a:solidFill>
                <a:srgbClr val="000000"/>
              </a:solidFill>
              <a:latin typeface="Times New Roman" pitchFamily="16" charset="0"/>
            </a:endParaRPr>
          </a:p>
        </p:txBody>
      </p:sp>
      <p:sp>
        <p:nvSpPr>
          <p:cNvPr id="5837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2"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F194023C-CBCD-474B-B7A0-1FF949D1F0F2}" type="slidenum">
              <a:rPr lang="en-US" altLang="en-US">
                <a:solidFill>
                  <a:srgbClr val="000000"/>
                </a:solidFill>
                <a:latin typeface="Times New Roman" pitchFamily="16" charset="0"/>
              </a:rPr>
              <a:pPr eaLnBrk="1"/>
              <a:t>23</a:t>
            </a:fld>
            <a:endParaRPr lang="en-US" altLang="en-US">
              <a:solidFill>
                <a:srgbClr val="000000"/>
              </a:solidFill>
              <a:latin typeface="Times New Roman" pitchFamily="16" charset="0"/>
            </a:endParaRPr>
          </a:p>
        </p:txBody>
      </p:sp>
      <p:sp>
        <p:nvSpPr>
          <p:cNvPr id="5939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E4C494AD-28C2-41B3-B049-B28E849FEC17}" type="slidenum">
              <a:rPr lang="en-US" altLang="en-US">
                <a:solidFill>
                  <a:srgbClr val="000000"/>
                </a:solidFill>
                <a:latin typeface="Times New Roman" pitchFamily="16" charset="0"/>
              </a:rPr>
              <a:pPr eaLnBrk="1"/>
              <a:t>24</a:t>
            </a:fld>
            <a:endParaRPr lang="en-US" altLang="en-US">
              <a:solidFill>
                <a:srgbClr val="000000"/>
              </a:solidFill>
              <a:latin typeface="Times New Roman" pitchFamily="16" charset="0"/>
            </a:endParaRPr>
          </a:p>
        </p:txBody>
      </p:sp>
      <p:sp>
        <p:nvSpPr>
          <p:cNvPr id="60419"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C7A2A7E0-8647-4B78-AC06-05CBFDAC3A07}" type="slidenum">
              <a:rPr lang="en-US" altLang="en-US">
                <a:solidFill>
                  <a:srgbClr val="000000"/>
                </a:solidFill>
                <a:latin typeface="Times New Roman" pitchFamily="16" charset="0"/>
              </a:rPr>
              <a:pPr eaLnBrk="1"/>
              <a:t>25</a:t>
            </a:fld>
            <a:endParaRPr lang="en-US" altLang="en-US">
              <a:solidFill>
                <a:srgbClr val="000000"/>
              </a:solidFill>
              <a:latin typeface="Times New Roman" pitchFamily="16" charset="0"/>
            </a:endParaRPr>
          </a:p>
        </p:txBody>
      </p:sp>
      <p:sp>
        <p:nvSpPr>
          <p:cNvPr id="61443"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074219EB-D437-4526-A7D1-C23AB0CF573F}" type="slidenum">
              <a:rPr lang="en-US" altLang="en-US">
                <a:solidFill>
                  <a:srgbClr val="000000"/>
                </a:solidFill>
                <a:latin typeface="Times New Roman" pitchFamily="16" charset="0"/>
              </a:rPr>
              <a:pPr eaLnBrk="1"/>
              <a:t>26</a:t>
            </a:fld>
            <a:endParaRPr lang="en-US" altLang="en-US">
              <a:solidFill>
                <a:srgbClr val="000000"/>
              </a:solidFill>
              <a:latin typeface="Times New Roman" pitchFamily="16" charset="0"/>
            </a:endParaRPr>
          </a:p>
        </p:txBody>
      </p:sp>
      <p:sp>
        <p:nvSpPr>
          <p:cNvPr id="6246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8"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C2611BBA-CBBA-4724-8587-89680693AA3E}" type="slidenum">
              <a:rPr lang="en-US" altLang="en-US">
                <a:solidFill>
                  <a:srgbClr val="000000"/>
                </a:solidFill>
                <a:latin typeface="Times New Roman" pitchFamily="16" charset="0"/>
              </a:rPr>
              <a:pPr eaLnBrk="1"/>
              <a:t>27</a:t>
            </a:fld>
            <a:endParaRPr lang="en-US" altLang="en-US">
              <a:solidFill>
                <a:srgbClr val="000000"/>
              </a:solidFill>
              <a:latin typeface="Times New Roman" pitchFamily="16" charset="0"/>
            </a:endParaRPr>
          </a:p>
        </p:txBody>
      </p:sp>
      <p:sp>
        <p:nvSpPr>
          <p:cNvPr id="6349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2"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AFBA9F84-2869-4BB5-A065-D379977E47D6}" type="slidenum">
              <a:rPr lang="en-US" altLang="en-US">
                <a:solidFill>
                  <a:srgbClr val="000000"/>
                </a:solidFill>
                <a:latin typeface="Times New Roman" pitchFamily="16" charset="0"/>
              </a:rPr>
              <a:pPr eaLnBrk="1"/>
              <a:t>28</a:t>
            </a:fld>
            <a:endParaRPr lang="en-US" altLang="en-US">
              <a:solidFill>
                <a:srgbClr val="000000"/>
              </a:solidFill>
              <a:latin typeface="Times New Roman" pitchFamily="16" charset="0"/>
            </a:endParaRPr>
          </a:p>
        </p:txBody>
      </p:sp>
      <p:sp>
        <p:nvSpPr>
          <p:cNvPr id="6451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DE21249D-BB05-4751-AE98-7ACFA6BEDFA4}" type="slidenum">
              <a:rPr lang="en-US" altLang="en-US">
                <a:solidFill>
                  <a:srgbClr val="000000"/>
                </a:solidFill>
                <a:latin typeface="Times New Roman" pitchFamily="16" charset="0"/>
              </a:rPr>
              <a:pPr eaLnBrk="1"/>
              <a:t>3</a:t>
            </a:fld>
            <a:endParaRPr lang="en-US" altLang="en-US">
              <a:solidFill>
                <a:srgbClr val="000000"/>
              </a:solidFill>
              <a:latin typeface="Times New Roman" pitchFamily="16" charset="0"/>
            </a:endParaRPr>
          </a:p>
        </p:txBody>
      </p:sp>
      <p:sp>
        <p:nvSpPr>
          <p:cNvPr id="3891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6779FD7F-016D-4DD5-8F94-A96AA28F6749}" type="slidenum">
              <a:rPr lang="en-US" altLang="en-US">
                <a:solidFill>
                  <a:srgbClr val="000000"/>
                </a:solidFill>
                <a:latin typeface="Times New Roman" pitchFamily="16" charset="0"/>
              </a:rPr>
              <a:pPr eaLnBrk="1"/>
              <a:t>4</a:t>
            </a:fld>
            <a:endParaRPr lang="en-US" altLang="en-US">
              <a:solidFill>
                <a:srgbClr val="000000"/>
              </a:solidFill>
              <a:latin typeface="Times New Roman" pitchFamily="16" charset="0"/>
            </a:endParaRPr>
          </a:p>
        </p:txBody>
      </p:sp>
      <p:sp>
        <p:nvSpPr>
          <p:cNvPr id="39939"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67FC8D8C-6137-4772-9A36-6B2C86F4D38D}" type="slidenum">
              <a:rPr lang="en-US" altLang="en-US">
                <a:solidFill>
                  <a:srgbClr val="000000"/>
                </a:solidFill>
                <a:latin typeface="Times New Roman" pitchFamily="16" charset="0"/>
              </a:rPr>
              <a:pPr eaLnBrk="1"/>
              <a:t>5</a:t>
            </a:fld>
            <a:endParaRPr lang="en-US" altLang="en-US">
              <a:solidFill>
                <a:srgbClr val="000000"/>
              </a:solidFill>
              <a:latin typeface="Times New Roman" pitchFamily="16" charset="0"/>
            </a:endParaRPr>
          </a:p>
        </p:txBody>
      </p:sp>
      <p:sp>
        <p:nvSpPr>
          <p:cNvPr id="40963"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4" name="Rectangle 2"/>
          <p:cNvSpPr txBox="1">
            <a:spLocks noChangeArrowheads="1"/>
          </p:cNvSpPr>
          <p:nvPr>
            <p:ph type="body" idx="1"/>
          </p:nvPr>
        </p:nvSpPr>
        <p:spPr>
          <a:xfrm>
            <a:off x="777875" y="4776788"/>
            <a:ext cx="6216650" cy="452437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A45C0B61-BE76-4E9D-99F6-DD033543C5BE}" type="slidenum">
              <a:rPr lang="en-US" altLang="en-US">
                <a:solidFill>
                  <a:srgbClr val="000000"/>
                </a:solidFill>
                <a:latin typeface="Times New Roman" pitchFamily="16" charset="0"/>
              </a:rPr>
              <a:pPr eaLnBrk="1"/>
              <a:t>6</a:t>
            </a:fld>
            <a:endParaRPr lang="en-US" altLang="en-US">
              <a:solidFill>
                <a:srgbClr val="000000"/>
              </a:solidFill>
              <a:latin typeface="Times New Roman" pitchFamily="16" charset="0"/>
            </a:endParaRPr>
          </a:p>
        </p:txBody>
      </p:sp>
      <p:sp>
        <p:nvSpPr>
          <p:cNvPr id="41987"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8"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F5B27673-8DDF-4AB2-925B-BAAFF254A2E8}" type="slidenum">
              <a:rPr lang="en-US" altLang="en-US">
                <a:solidFill>
                  <a:srgbClr val="000000"/>
                </a:solidFill>
                <a:latin typeface="Times New Roman" pitchFamily="16" charset="0"/>
              </a:rPr>
              <a:pPr eaLnBrk="1"/>
              <a:t>7</a:t>
            </a:fld>
            <a:endParaRPr lang="en-US" altLang="en-US">
              <a:solidFill>
                <a:srgbClr val="000000"/>
              </a:solidFill>
              <a:latin typeface="Times New Roman" pitchFamily="16" charset="0"/>
            </a:endParaRPr>
          </a:p>
        </p:txBody>
      </p:sp>
      <p:sp>
        <p:nvSpPr>
          <p:cNvPr id="43011"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3012"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A0E108EC-C68F-4B36-A7FC-58803345EF36}" type="slidenum">
              <a:rPr lang="en-US" altLang="en-US">
                <a:solidFill>
                  <a:srgbClr val="000000"/>
                </a:solidFill>
                <a:latin typeface="Times New Roman" pitchFamily="16" charset="0"/>
              </a:rPr>
              <a:pPr eaLnBrk="1"/>
              <a:t>8</a:t>
            </a:fld>
            <a:endParaRPr lang="en-US" altLang="en-US">
              <a:solidFill>
                <a:srgbClr val="000000"/>
              </a:solidFill>
              <a:latin typeface="Times New Roman" pitchFamily="16" charset="0"/>
            </a:endParaRPr>
          </a:p>
        </p:txBody>
      </p:sp>
      <p:sp>
        <p:nvSpPr>
          <p:cNvPr id="44035"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036"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1pPr>
            <a:lvl2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2pPr>
            <a:lvl3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3pPr>
            <a:lvl4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4pPr>
            <a:lvl5pPr eaLnBrk="0">
              <a:tabLst>
                <a:tab pos="723900" algn="l"/>
                <a:tab pos="1447800" algn="l"/>
                <a:tab pos="2171700" algn="l"/>
                <a:tab pos="289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a:solidFill>
                  <a:schemeClr val="bg1"/>
                </a:solidFill>
                <a:latin typeface="Arial" charset="0"/>
                <a:ea typeface="Lucida Sans Unicode" charset="0"/>
                <a:cs typeface="Lucida Sans Unicode" charset="0"/>
              </a:defRPr>
            </a:lvl9pPr>
          </a:lstStyle>
          <a:p>
            <a:pPr eaLnBrk="1"/>
            <a:fld id="{054F4ED8-35AE-4D5D-B5F5-5C9F6D189F31}" type="slidenum">
              <a:rPr lang="en-US" altLang="en-US">
                <a:solidFill>
                  <a:srgbClr val="000000"/>
                </a:solidFill>
                <a:latin typeface="Times New Roman" pitchFamily="16" charset="0"/>
              </a:rPr>
              <a:pPr eaLnBrk="1"/>
              <a:t>9</a:t>
            </a:fld>
            <a:endParaRPr lang="en-US" altLang="en-US">
              <a:solidFill>
                <a:srgbClr val="000000"/>
              </a:solidFill>
              <a:latin typeface="Times New Roman" pitchFamily="16" charset="0"/>
            </a:endParaRPr>
          </a:p>
        </p:txBody>
      </p:sp>
      <p:sp>
        <p:nvSpPr>
          <p:cNvPr id="45059" name="Rectangle 1"/>
          <p:cNvSpPr txBox="1">
            <a:spLocks noChangeArrowheads="1" noTextEdit="1"/>
          </p:cNvSpPr>
          <p:nvPr>
            <p:ph type="sldImg"/>
          </p:nvPr>
        </p:nvSpPr>
        <p:spPr>
          <a:xfrm>
            <a:off x="1371600" y="763588"/>
            <a:ext cx="50292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5060" name="Rectangle 2"/>
          <p:cNvSpPr txBox="1">
            <a:spLocks noChangeArrowheads="1"/>
          </p:cNvSpPr>
          <p:nvPr>
            <p:ph type="body" idx="1"/>
          </p:nvPr>
        </p:nvSpPr>
        <p:spPr>
          <a:xfrm>
            <a:off x="777875" y="4776788"/>
            <a:ext cx="6218238" cy="452596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6ABFC0A4-67C7-4EFE-851C-6B693B0C7BED}" type="slidenum">
              <a:rPr lang="en-US"/>
              <a:pPr>
                <a:defRPr/>
              </a:pPr>
              <a:t>‹#›</a:t>
            </a:fld>
            <a:endParaRPr lang="en-US"/>
          </a:p>
        </p:txBody>
      </p:sp>
    </p:spTree>
    <p:extLst>
      <p:ext uri="{BB962C8B-B14F-4D97-AF65-F5344CB8AC3E}">
        <p14:creationId xmlns:p14="http://schemas.microsoft.com/office/powerpoint/2010/main" val="1927972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244A35EC-CB85-49B6-AB8B-71C0E0C1C392}" type="slidenum">
              <a:rPr lang="en-US"/>
              <a:pPr>
                <a:defRPr/>
              </a:pPr>
              <a:t>‹#›</a:t>
            </a:fld>
            <a:endParaRPr lang="en-US"/>
          </a:p>
        </p:txBody>
      </p:sp>
    </p:spTree>
    <p:extLst>
      <p:ext uri="{BB962C8B-B14F-4D97-AF65-F5344CB8AC3E}">
        <p14:creationId xmlns:p14="http://schemas.microsoft.com/office/powerpoint/2010/main" val="1407235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2113" y="1604963"/>
            <a:ext cx="2170112" cy="4522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1604963"/>
            <a:ext cx="6361113" cy="452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C8C7D2A5-5015-440F-B6A2-D7CF05D16B2B}" type="slidenum">
              <a:rPr lang="en-US"/>
              <a:pPr>
                <a:defRPr/>
              </a:pPr>
              <a:t>‹#›</a:t>
            </a:fld>
            <a:endParaRPr lang="en-US"/>
          </a:p>
        </p:txBody>
      </p:sp>
    </p:spTree>
    <p:extLst>
      <p:ext uri="{BB962C8B-B14F-4D97-AF65-F5344CB8AC3E}">
        <p14:creationId xmlns:p14="http://schemas.microsoft.com/office/powerpoint/2010/main" val="1611282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28600" y="2667000"/>
            <a:ext cx="8683625" cy="1619250"/>
          </a:xfrm>
        </p:spPr>
        <p:txBody>
          <a:bodyPr/>
          <a:lstStyle/>
          <a:p>
            <a:r>
              <a:rPr lang="en-US" smtClean="0"/>
              <a:t>Click to edit Master title style</a:t>
            </a:r>
            <a:endParaRPr lang="en-US"/>
          </a:p>
        </p:txBody>
      </p:sp>
      <p:sp>
        <p:nvSpPr>
          <p:cNvPr id="3" name="Rectangle 10"/>
          <p:cNvSpPr>
            <a:spLocks noGrp="1" noChangeArrowheads="1"/>
          </p:cNvSpPr>
          <p:nvPr>
            <p:ph type="dt" idx="10"/>
          </p:nvPr>
        </p:nvSpPr>
        <p:spPr>
          <a:ln/>
        </p:spPr>
        <p:txBody>
          <a:bodyPr/>
          <a:lstStyle>
            <a:lvl1pPr>
              <a:defRPr/>
            </a:lvl1pPr>
          </a:lstStyle>
          <a:p>
            <a:pPr>
              <a:defRPr/>
            </a:pPr>
            <a:r>
              <a:rPr lang="en-US"/>
              <a:t>8/22/12</a:t>
            </a:r>
          </a:p>
        </p:txBody>
      </p:sp>
      <p:sp>
        <p:nvSpPr>
          <p:cNvPr id="4" name="Rectangle 12"/>
          <p:cNvSpPr>
            <a:spLocks noGrp="1" noChangeArrowheads="1"/>
          </p:cNvSpPr>
          <p:nvPr>
            <p:ph type="sldNum" idx="11"/>
          </p:nvPr>
        </p:nvSpPr>
        <p:spPr>
          <a:ln/>
        </p:spPr>
        <p:txBody>
          <a:bodyPr/>
          <a:lstStyle>
            <a:lvl1pPr>
              <a:defRPr/>
            </a:lvl1pPr>
          </a:lstStyle>
          <a:p>
            <a:pPr>
              <a:defRPr/>
            </a:pPr>
            <a:fld id="{3AF768C6-2B2E-4E82-A3D0-E3793A5E704E}" type="slidenum">
              <a:rPr lang="en-US"/>
              <a:pPr>
                <a:defRPr/>
              </a:pPr>
              <a:t>‹#›</a:t>
            </a:fld>
            <a:endParaRPr lang="en-US"/>
          </a:p>
        </p:txBody>
      </p:sp>
    </p:spTree>
    <p:extLst>
      <p:ext uri="{BB962C8B-B14F-4D97-AF65-F5344CB8AC3E}">
        <p14:creationId xmlns:p14="http://schemas.microsoft.com/office/powerpoint/2010/main" val="737655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7"/>
          <p:cNvSpPr>
            <a:spLocks noGrp="1" noChangeArrowheads="1"/>
          </p:cNvSpPr>
          <p:nvPr>
            <p:ph type="dt" idx="10"/>
          </p:nvPr>
        </p:nvSpPr>
        <p:spPr>
          <a:ln/>
        </p:spPr>
        <p:txBody>
          <a:bodyPr/>
          <a:lstStyle>
            <a:lvl1pPr>
              <a:defRPr/>
            </a:lvl1pPr>
          </a:lstStyle>
          <a:p>
            <a:pPr>
              <a:defRPr/>
            </a:pPr>
            <a:r>
              <a:rPr lang="en-US"/>
              <a:t>8/22/12</a:t>
            </a:r>
          </a:p>
        </p:txBody>
      </p:sp>
      <p:sp>
        <p:nvSpPr>
          <p:cNvPr id="5" name="Rectangle 9"/>
          <p:cNvSpPr>
            <a:spLocks noGrp="1" noChangeArrowheads="1"/>
          </p:cNvSpPr>
          <p:nvPr>
            <p:ph type="sldNum" idx="11"/>
          </p:nvPr>
        </p:nvSpPr>
        <p:spPr>
          <a:ln/>
        </p:spPr>
        <p:txBody>
          <a:bodyPr/>
          <a:lstStyle>
            <a:lvl1pPr>
              <a:defRPr/>
            </a:lvl1pPr>
          </a:lstStyle>
          <a:p>
            <a:pPr>
              <a:defRPr/>
            </a:pPr>
            <a:fld id="{0A6FB178-A808-48FE-89AC-597C47176885}" type="slidenum">
              <a:rPr lang="en-US"/>
              <a:pPr>
                <a:defRPr/>
              </a:pPr>
              <a:t>‹#›</a:t>
            </a:fld>
            <a:endParaRPr lang="en-US"/>
          </a:p>
        </p:txBody>
      </p:sp>
    </p:spTree>
    <p:extLst>
      <p:ext uri="{BB962C8B-B14F-4D97-AF65-F5344CB8AC3E}">
        <p14:creationId xmlns:p14="http://schemas.microsoft.com/office/powerpoint/2010/main" val="1941336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idx="10"/>
          </p:nvPr>
        </p:nvSpPr>
        <p:spPr>
          <a:ln/>
        </p:spPr>
        <p:txBody>
          <a:bodyPr/>
          <a:lstStyle>
            <a:lvl1pPr>
              <a:defRPr/>
            </a:lvl1pPr>
          </a:lstStyle>
          <a:p>
            <a:pPr>
              <a:defRPr/>
            </a:pPr>
            <a:r>
              <a:rPr lang="en-US"/>
              <a:t>8/22/12</a:t>
            </a:r>
          </a:p>
        </p:txBody>
      </p:sp>
      <p:sp>
        <p:nvSpPr>
          <p:cNvPr id="5" name="Rectangle 9"/>
          <p:cNvSpPr>
            <a:spLocks noGrp="1" noChangeArrowheads="1"/>
          </p:cNvSpPr>
          <p:nvPr>
            <p:ph type="sldNum" idx="11"/>
          </p:nvPr>
        </p:nvSpPr>
        <p:spPr>
          <a:ln/>
        </p:spPr>
        <p:txBody>
          <a:bodyPr/>
          <a:lstStyle>
            <a:lvl1pPr>
              <a:defRPr/>
            </a:lvl1pPr>
          </a:lstStyle>
          <a:p>
            <a:pPr>
              <a:defRPr/>
            </a:pPr>
            <a:fld id="{F6B479A0-E6BD-4AB1-833A-324DCABF3A86}" type="slidenum">
              <a:rPr lang="en-US"/>
              <a:pPr>
                <a:defRPr/>
              </a:pPr>
              <a:t>‹#›</a:t>
            </a:fld>
            <a:endParaRPr lang="en-US"/>
          </a:p>
        </p:txBody>
      </p:sp>
    </p:spTree>
    <p:extLst>
      <p:ext uri="{BB962C8B-B14F-4D97-AF65-F5344CB8AC3E}">
        <p14:creationId xmlns:p14="http://schemas.microsoft.com/office/powerpoint/2010/main" val="4076102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idx="10"/>
          </p:nvPr>
        </p:nvSpPr>
        <p:spPr>
          <a:ln/>
        </p:spPr>
        <p:txBody>
          <a:bodyPr/>
          <a:lstStyle>
            <a:lvl1pPr>
              <a:defRPr/>
            </a:lvl1pPr>
          </a:lstStyle>
          <a:p>
            <a:pPr>
              <a:defRPr/>
            </a:pPr>
            <a:r>
              <a:rPr lang="en-US"/>
              <a:t>8/22/12</a:t>
            </a:r>
          </a:p>
        </p:txBody>
      </p:sp>
      <p:sp>
        <p:nvSpPr>
          <p:cNvPr id="5" name="Rectangle 9"/>
          <p:cNvSpPr>
            <a:spLocks noGrp="1" noChangeArrowheads="1"/>
          </p:cNvSpPr>
          <p:nvPr>
            <p:ph type="sldNum" idx="11"/>
          </p:nvPr>
        </p:nvSpPr>
        <p:spPr>
          <a:ln/>
        </p:spPr>
        <p:txBody>
          <a:bodyPr/>
          <a:lstStyle>
            <a:lvl1pPr>
              <a:defRPr/>
            </a:lvl1pPr>
          </a:lstStyle>
          <a:p>
            <a:pPr>
              <a:defRPr/>
            </a:pPr>
            <a:fld id="{BB21366A-BA56-4012-975B-8DF67DAA6ECE}" type="slidenum">
              <a:rPr lang="en-US"/>
              <a:pPr>
                <a:defRPr/>
              </a:pPr>
              <a:t>‹#›</a:t>
            </a:fld>
            <a:endParaRPr lang="en-US"/>
          </a:p>
        </p:txBody>
      </p:sp>
    </p:spTree>
    <p:extLst>
      <p:ext uri="{BB962C8B-B14F-4D97-AF65-F5344CB8AC3E}">
        <p14:creationId xmlns:p14="http://schemas.microsoft.com/office/powerpoint/2010/main" val="1492932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1941513" cy="302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51113" y="1600200"/>
            <a:ext cx="1941512" cy="302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idx="10"/>
          </p:nvPr>
        </p:nvSpPr>
        <p:spPr>
          <a:ln/>
        </p:spPr>
        <p:txBody>
          <a:bodyPr/>
          <a:lstStyle>
            <a:lvl1pPr>
              <a:defRPr/>
            </a:lvl1pPr>
          </a:lstStyle>
          <a:p>
            <a:pPr>
              <a:defRPr/>
            </a:pPr>
            <a:r>
              <a:rPr lang="en-US"/>
              <a:t>8/22/12</a:t>
            </a:r>
          </a:p>
        </p:txBody>
      </p:sp>
      <p:sp>
        <p:nvSpPr>
          <p:cNvPr id="6" name="Rectangle 9"/>
          <p:cNvSpPr>
            <a:spLocks noGrp="1" noChangeArrowheads="1"/>
          </p:cNvSpPr>
          <p:nvPr>
            <p:ph type="sldNum" idx="11"/>
          </p:nvPr>
        </p:nvSpPr>
        <p:spPr>
          <a:ln/>
        </p:spPr>
        <p:txBody>
          <a:bodyPr/>
          <a:lstStyle>
            <a:lvl1pPr>
              <a:defRPr/>
            </a:lvl1pPr>
          </a:lstStyle>
          <a:p>
            <a:pPr>
              <a:defRPr/>
            </a:pPr>
            <a:fld id="{E9BDDD8A-6718-4BA6-A8E1-0AC4583BABD9}" type="slidenum">
              <a:rPr lang="en-US"/>
              <a:pPr>
                <a:defRPr/>
              </a:pPr>
              <a:t>‹#›</a:t>
            </a:fld>
            <a:endParaRPr lang="en-US"/>
          </a:p>
        </p:txBody>
      </p:sp>
    </p:spTree>
    <p:extLst>
      <p:ext uri="{BB962C8B-B14F-4D97-AF65-F5344CB8AC3E}">
        <p14:creationId xmlns:p14="http://schemas.microsoft.com/office/powerpoint/2010/main" val="470133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idx="10"/>
          </p:nvPr>
        </p:nvSpPr>
        <p:spPr>
          <a:ln/>
        </p:spPr>
        <p:txBody>
          <a:bodyPr/>
          <a:lstStyle>
            <a:lvl1pPr>
              <a:defRPr/>
            </a:lvl1pPr>
          </a:lstStyle>
          <a:p>
            <a:pPr>
              <a:defRPr/>
            </a:pPr>
            <a:r>
              <a:rPr lang="en-US"/>
              <a:t>8/22/12</a:t>
            </a:r>
          </a:p>
        </p:txBody>
      </p:sp>
      <p:sp>
        <p:nvSpPr>
          <p:cNvPr id="8" name="Rectangle 9"/>
          <p:cNvSpPr>
            <a:spLocks noGrp="1" noChangeArrowheads="1"/>
          </p:cNvSpPr>
          <p:nvPr>
            <p:ph type="sldNum" idx="11"/>
          </p:nvPr>
        </p:nvSpPr>
        <p:spPr>
          <a:ln/>
        </p:spPr>
        <p:txBody>
          <a:bodyPr/>
          <a:lstStyle>
            <a:lvl1pPr>
              <a:defRPr/>
            </a:lvl1pPr>
          </a:lstStyle>
          <a:p>
            <a:pPr>
              <a:defRPr/>
            </a:pPr>
            <a:fld id="{6CA67657-4EED-41A5-98A3-7C49B15B299F}" type="slidenum">
              <a:rPr lang="en-US"/>
              <a:pPr>
                <a:defRPr/>
              </a:pPr>
              <a:t>‹#›</a:t>
            </a:fld>
            <a:endParaRPr lang="en-US"/>
          </a:p>
        </p:txBody>
      </p:sp>
    </p:spTree>
    <p:extLst>
      <p:ext uri="{BB962C8B-B14F-4D97-AF65-F5344CB8AC3E}">
        <p14:creationId xmlns:p14="http://schemas.microsoft.com/office/powerpoint/2010/main" val="17188225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idx="10"/>
          </p:nvPr>
        </p:nvSpPr>
        <p:spPr>
          <a:ln/>
        </p:spPr>
        <p:txBody>
          <a:bodyPr/>
          <a:lstStyle>
            <a:lvl1pPr>
              <a:defRPr/>
            </a:lvl1pPr>
          </a:lstStyle>
          <a:p>
            <a:pPr>
              <a:defRPr/>
            </a:pPr>
            <a:r>
              <a:rPr lang="en-US"/>
              <a:t>8/22/12</a:t>
            </a:r>
          </a:p>
        </p:txBody>
      </p:sp>
      <p:sp>
        <p:nvSpPr>
          <p:cNvPr id="4" name="Rectangle 9"/>
          <p:cNvSpPr>
            <a:spLocks noGrp="1" noChangeArrowheads="1"/>
          </p:cNvSpPr>
          <p:nvPr>
            <p:ph type="sldNum" idx="11"/>
          </p:nvPr>
        </p:nvSpPr>
        <p:spPr>
          <a:ln/>
        </p:spPr>
        <p:txBody>
          <a:bodyPr/>
          <a:lstStyle>
            <a:lvl1pPr>
              <a:defRPr/>
            </a:lvl1pPr>
          </a:lstStyle>
          <a:p>
            <a:pPr>
              <a:defRPr/>
            </a:pPr>
            <a:fld id="{8C18F5C7-438F-4B4F-BA15-F3B92CFD9C1F}" type="slidenum">
              <a:rPr lang="en-US"/>
              <a:pPr>
                <a:defRPr/>
              </a:pPr>
              <a:t>‹#›</a:t>
            </a:fld>
            <a:endParaRPr lang="en-US"/>
          </a:p>
        </p:txBody>
      </p:sp>
    </p:spTree>
    <p:extLst>
      <p:ext uri="{BB962C8B-B14F-4D97-AF65-F5344CB8AC3E}">
        <p14:creationId xmlns:p14="http://schemas.microsoft.com/office/powerpoint/2010/main" val="2180257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idx="10"/>
          </p:nvPr>
        </p:nvSpPr>
        <p:spPr>
          <a:ln/>
        </p:spPr>
        <p:txBody>
          <a:bodyPr/>
          <a:lstStyle>
            <a:lvl1pPr>
              <a:defRPr/>
            </a:lvl1pPr>
          </a:lstStyle>
          <a:p>
            <a:pPr>
              <a:defRPr/>
            </a:pPr>
            <a:r>
              <a:rPr lang="en-US"/>
              <a:t>8/22/12</a:t>
            </a:r>
          </a:p>
        </p:txBody>
      </p:sp>
      <p:sp>
        <p:nvSpPr>
          <p:cNvPr id="3" name="Rectangle 9"/>
          <p:cNvSpPr>
            <a:spLocks noGrp="1" noChangeArrowheads="1"/>
          </p:cNvSpPr>
          <p:nvPr>
            <p:ph type="sldNum" idx="11"/>
          </p:nvPr>
        </p:nvSpPr>
        <p:spPr>
          <a:ln/>
        </p:spPr>
        <p:txBody>
          <a:bodyPr/>
          <a:lstStyle>
            <a:lvl1pPr>
              <a:defRPr/>
            </a:lvl1pPr>
          </a:lstStyle>
          <a:p>
            <a:pPr>
              <a:defRPr/>
            </a:pPr>
            <a:fld id="{BF29C68E-E03B-4DAA-B15B-CEC1E397EEA6}" type="slidenum">
              <a:rPr lang="en-US"/>
              <a:pPr>
                <a:defRPr/>
              </a:pPr>
              <a:t>‹#›</a:t>
            </a:fld>
            <a:endParaRPr lang="en-US"/>
          </a:p>
        </p:txBody>
      </p:sp>
    </p:spTree>
    <p:extLst>
      <p:ext uri="{BB962C8B-B14F-4D97-AF65-F5344CB8AC3E}">
        <p14:creationId xmlns:p14="http://schemas.microsoft.com/office/powerpoint/2010/main" val="2105813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27C0B00D-2D1D-4052-867A-27C710A8BDA9}" type="slidenum">
              <a:rPr lang="en-US"/>
              <a:pPr>
                <a:defRPr/>
              </a:pPr>
              <a:t>‹#›</a:t>
            </a:fld>
            <a:endParaRPr lang="en-US"/>
          </a:p>
        </p:txBody>
      </p:sp>
    </p:spTree>
    <p:extLst>
      <p:ext uri="{BB962C8B-B14F-4D97-AF65-F5344CB8AC3E}">
        <p14:creationId xmlns:p14="http://schemas.microsoft.com/office/powerpoint/2010/main" val="39394740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idx="10"/>
          </p:nvPr>
        </p:nvSpPr>
        <p:spPr>
          <a:ln/>
        </p:spPr>
        <p:txBody>
          <a:bodyPr/>
          <a:lstStyle>
            <a:lvl1pPr>
              <a:defRPr/>
            </a:lvl1pPr>
          </a:lstStyle>
          <a:p>
            <a:pPr>
              <a:defRPr/>
            </a:pPr>
            <a:r>
              <a:rPr lang="en-US"/>
              <a:t>8/22/12</a:t>
            </a:r>
          </a:p>
        </p:txBody>
      </p:sp>
      <p:sp>
        <p:nvSpPr>
          <p:cNvPr id="6" name="Rectangle 9"/>
          <p:cNvSpPr>
            <a:spLocks noGrp="1" noChangeArrowheads="1"/>
          </p:cNvSpPr>
          <p:nvPr>
            <p:ph type="sldNum" idx="11"/>
          </p:nvPr>
        </p:nvSpPr>
        <p:spPr>
          <a:ln/>
        </p:spPr>
        <p:txBody>
          <a:bodyPr/>
          <a:lstStyle>
            <a:lvl1pPr>
              <a:defRPr/>
            </a:lvl1pPr>
          </a:lstStyle>
          <a:p>
            <a:pPr>
              <a:defRPr/>
            </a:pPr>
            <a:fld id="{63299A2C-9DA0-4682-B325-9B4528058881}" type="slidenum">
              <a:rPr lang="en-US"/>
              <a:pPr>
                <a:defRPr/>
              </a:pPr>
              <a:t>‹#›</a:t>
            </a:fld>
            <a:endParaRPr lang="en-US"/>
          </a:p>
        </p:txBody>
      </p:sp>
    </p:spTree>
    <p:extLst>
      <p:ext uri="{BB962C8B-B14F-4D97-AF65-F5344CB8AC3E}">
        <p14:creationId xmlns:p14="http://schemas.microsoft.com/office/powerpoint/2010/main" val="25904711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idx="10"/>
          </p:nvPr>
        </p:nvSpPr>
        <p:spPr>
          <a:ln/>
        </p:spPr>
        <p:txBody>
          <a:bodyPr/>
          <a:lstStyle>
            <a:lvl1pPr>
              <a:defRPr/>
            </a:lvl1pPr>
          </a:lstStyle>
          <a:p>
            <a:pPr>
              <a:defRPr/>
            </a:pPr>
            <a:r>
              <a:rPr lang="en-US"/>
              <a:t>8/22/12</a:t>
            </a:r>
          </a:p>
        </p:txBody>
      </p:sp>
      <p:sp>
        <p:nvSpPr>
          <p:cNvPr id="6" name="Rectangle 9"/>
          <p:cNvSpPr>
            <a:spLocks noGrp="1" noChangeArrowheads="1"/>
          </p:cNvSpPr>
          <p:nvPr>
            <p:ph type="sldNum" idx="11"/>
          </p:nvPr>
        </p:nvSpPr>
        <p:spPr>
          <a:ln/>
        </p:spPr>
        <p:txBody>
          <a:bodyPr/>
          <a:lstStyle>
            <a:lvl1pPr>
              <a:defRPr/>
            </a:lvl1pPr>
          </a:lstStyle>
          <a:p>
            <a:pPr>
              <a:defRPr/>
            </a:pPr>
            <a:fld id="{0667AAE3-CE98-43EA-B91D-54FC9A123270}" type="slidenum">
              <a:rPr lang="en-US"/>
              <a:pPr>
                <a:defRPr/>
              </a:pPr>
              <a:t>‹#›</a:t>
            </a:fld>
            <a:endParaRPr lang="en-US"/>
          </a:p>
        </p:txBody>
      </p:sp>
    </p:spTree>
    <p:extLst>
      <p:ext uri="{BB962C8B-B14F-4D97-AF65-F5344CB8AC3E}">
        <p14:creationId xmlns:p14="http://schemas.microsoft.com/office/powerpoint/2010/main" val="18343950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idx="10"/>
          </p:nvPr>
        </p:nvSpPr>
        <p:spPr>
          <a:ln/>
        </p:spPr>
        <p:txBody>
          <a:bodyPr/>
          <a:lstStyle>
            <a:lvl1pPr>
              <a:defRPr/>
            </a:lvl1pPr>
          </a:lstStyle>
          <a:p>
            <a:pPr>
              <a:defRPr/>
            </a:pPr>
            <a:r>
              <a:rPr lang="en-US"/>
              <a:t>8/22/12</a:t>
            </a:r>
          </a:p>
        </p:txBody>
      </p:sp>
      <p:sp>
        <p:nvSpPr>
          <p:cNvPr id="5" name="Rectangle 9"/>
          <p:cNvSpPr>
            <a:spLocks noGrp="1" noChangeArrowheads="1"/>
          </p:cNvSpPr>
          <p:nvPr>
            <p:ph type="sldNum" idx="11"/>
          </p:nvPr>
        </p:nvSpPr>
        <p:spPr>
          <a:ln/>
        </p:spPr>
        <p:txBody>
          <a:bodyPr/>
          <a:lstStyle>
            <a:lvl1pPr>
              <a:defRPr/>
            </a:lvl1pPr>
          </a:lstStyle>
          <a:p>
            <a:pPr>
              <a:defRPr/>
            </a:pPr>
            <a:fld id="{A1A73846-1AD3-4105-8A87-BDA5D82247E9}" type="slidenum">
              <a:rPr lang="en-US"/>
              <a:pPr>
                <a:defRPr/>
              </a:pPr>
              <a:t>‹#›</a:t>
            </a:fld>
            <a:endParaRPr lang="en-US"/>
          </a:p>
        </p:txBody>
      </p:sp>
    </p:spTree>
    <p:extLst>
      <p:ext uri="{BB962C8B-B14F-4D97-AF65-F5344CB8AC3E}">
        <p14:creationId xmlns:p14="http://schemas.microsoft.com/office/powerpoint/2010/main" val="10648992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82563"/>
            <a:ext cx="2055812" cy="31676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82563"/>
            <a:ext cx="6018213" cy="31676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idx="10"/>
          </p:nvPr>
        </p:nvSpPr>
        <p:spPr>
          <a:ln/>
        </p:spPr>
        <p:txBody>
          <a:bodyPr/>
          <a:lstStyle>
            <a:lvl1pPr>
              <a:defRPr/>
            </a:lvl1pPr>
          </a:lstStyle>
          <a:p>
            <a:pPr>
              <a:defRPr/>
            </a:pPr>
            <a:r>
              <a:rPr lang="en-US"/>
              <a:t>8/22/12</a:t>
            </a:r>
          </a:p>
        </p:txBody>
      </p:sp>
      <p:sp>
        <p:nvSpPr>
          <p:cNvPr id="5" name="Rectangle 9"/>
          <p:cNvSpPr>
            <a:spLocks noGrp="1" noChangeArrowheads="1"/>
          </p:cNvSpPr>
          <p:nvPr>
            <p:ph type="sldNum" idx="11"/>
          </p:nvPr>
        </p:nvSpPr>
        <p:spPr>
          <a:ln/>
        </p:spPr>
        <p:txBody>
          <a:bodyPr/>
          <a:lstStyle>
            <a:lvl1pPr>
              <a:defRPr/>
            </a:lvl1pPr>
          </a:lstStyle>
          <a:p>
            <a:pPr>
              <a:defRPr/>
            </a:pPr>
            <a:fld id="{2ED03122-48E4-467C-A638-FC04E3673A40}" type="slidenum">
              <a:rPr lang="en-US"/>
              <a:pPr>
                <a:defRPr/>
              </a:pPr>
              <a:t>‹#›</a:t>
            </a:fld>
            <a:endParaRPr lang="en-US"/>
          </a:p>
        </p:txBody>
      </p:sp>
    </p:spTree>
    <p:extLst>
      <p:ext uri="{BB962C8B-B14F-4D97-AF65-F5344CB8AC3E}">
        <p14:creationId xmlns:p14="http://schemas.microsoft.com/office/powerpoint/2010/main" val="25897643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dt" idx="10"/>
          </p:nvPr>
        </p:nvSpPr>
        <p:spPr>
          <a:ln/>
        </p:spPr>
        <p:txBody>
          <a:bodyPr/>
          <a:lstStyle>
            <a:lvl1pPr>
              <a:defRPr/>
            </a:lvl1pPr>
          </a:lstStyle>
          <a:p>
            <a:pPr>
              <a:defRPr/>
            </a:pPr>
            <a:r>
              <a:rPr lang="en-US"/>
              <a:t>8/22/12</a:t>
            </a:r>
          </a:p>
        </p:txBody>
      </p:sp>
      <p:sp>
        <p:nvSpPr>
          <p:cNvPr id="5" name="Rectangle 8"/>
          <p:cNvSpPr>
            <a:spLocks noGrp="1" noChangeArrowheads="1"/>
          </p:cNvSpPr>
          <p:nvPr>
            <p:ph type="sldNum" idx="11"/>
          </p:nvPr>
        </p:nvSpPr>
        <p:spPr>
          <a:ln/>
        </p:spPr>
        <p:txBody>
          <a:bodyPr/>
          <a:lstStyle>
            <a:lvl1pPr>
              <a:defRPr/>
            </a:lvl1pPr>
          </a:lstStyle>
          <a:p>
            <a:pPr>
              <a:defRPr/>
            </a:pPr>
            <a:fld id="{10B4340D-716E-4C73-809B-0BADBB5117F5}" type="slidenum">
              <a:rPr lang="en-US"/>
              <a:pPr>
                <a:defRPr/>
              </a:pPr>
              <a:t>‹#›</a:t>
            </a:fld>
            <a:endParaRPr lang="en-US"/>
          </a:p>
        </p:txBody>
      </p:sp>
    </p:spTree>
    <p:extLst>
      <p:ext uri="{BB962C8B-B14F-4D97-AF65-F5344CB8AC3E}">
        <p14:creationId xmlns:p14="http://schemas.microsoft.com/office/powerpoint/2010/main" val="21751368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r>
              <a:rPr lang="en-US"/>
              <a:t>8/22/12</a:t>
            </a:r>
          </a:p>
        </p:txBody>
      </p:sp>
      <p:sp>
        <p:nvSpPr>
          <p:cNvPr id="5" name="Rectangle 8"/>
          <p:cNvSpPr>
            <a:spLocks noGrp="1" noChangeArrowheads="1"/>
          </p:cNvSpPr>
          <p:nvPr>
            <p:ph type="sldNum" idx="11"/>
          </p:nvPr>
        </p:nvSpPr>
        <p:spPr>
          <a:ln/>
        </p:spPr>
        <p:txBody>
          <a:bodyPr/>
          <a:lstStyle>
            <a:lvl1pPr>
              <a:defRPr/>
            </a:lvl1pPr>
          </a:lstStyle>
          <a:p>
            <a:pPr>
              <a:defRPr/>
            </a:pPr>
            <a:fld id="{0EAC8E2E-0662-4BBA-BC48-E9DC4A8F10E0}" type="slidenum">
              <a:rPr lang="en-US"/>
              <a:pPr>
                <a:defRPr/>
              </a:pPr>
              <a:t>‹#›</a:t>
            </a:fld>
            <a:endParaRPr lang="en-US"/>
          </a:p>
        </p:txBody>
      </p:sp>
    </p:spTree>
    <p:extLst>
      <p:ext uri="{BB962C8B-B14F-4D97-AF65-F5344CB8AC3E}">
        <p14:creationId xmlns:p14="http://schemas.microsoft.com/office/powerpoint/2010/main" val="4239065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idx="10"/>
          </p:nvPr>
        </p:nvSpPr>
        <p:spPr>
          <a:ln/>
        </p:spPr>
        <p:txBody>
          <a:bodyPr/>
          <a:lstStyle>
            <a:lvl1pPr>
              <a:defRPr/>
            </a:lvl1pPr>
          </a:lstStyle>
          <a:p>
            <a:pPr>
              <a:defRPr/>
            </a:pPr>
            <a:r>
              <a:rPr lang="en-US"/>
              <a:t>8/22/12</a:t>
            </a:r>
          </a:p>
        </p:txBody>
      </p:sp>
      <p:sp>
        <p:nvSpPr>
          <p:cNvPr id="5" name="Rectangle 8"/>
          <p:cNvSpPr>
            <a:spLocks noGrp="1" noChangeArrowheads="1"/>
          </p:cNvSpPr>
          <p:nvPr>
            <p:ph type="sldNum" idx="11"/>
          </p:nvPr>
        </p:nvSpPr>
        <p:spPr>
          <a:ln/>
        </p:spPr>
        <p:txBody>
          <a:bodyPr/>
          <a:lstStyle>
            <a:lvl1pPr>
              <a:defRPr/>
            </a:lvl1pPr>
          </a:lstStyle>
          <a:p>
            <a:pPr>
              <a:defRPr/>
            </a:pPr>
            <a:fld id="{5D8BEF27-FF54-48BB-AD37-4939DF2B1BDE}" type="slidenum">
              <a:rPr lang="en-US"/>
              <a:pPr>
                <a:defRPr/>
              </a:pPr>
              <a:t>‹#›</a:t>
            </a:fld>
            <a:endParaRPr lang="en-US"/>
          </a:p>
        </p:txBody>
      </p:sp>
    </p:spTree>
    <p:extLst>
      <p:ext uri="{BB962C8B-B14F-4D97-AF65-F5344CB8AC3E}">
        <p14:creationId xmlns:p14="http://schemas.microsoft.com/office/powerpoint/2010/main" val="12580337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7013"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0200"/>
            <a:ext cx="4037012"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idx="10"/>
          </p:nvPr>
        </p:nvSpPr>
        <p:spPr>
          <a:ln/>
        </p:spPr>
        <p:txBody>
          <a:bodyPr/>
          <a:lstStyle>
            <a:lvl1pPr>
              <a:defRPr/>
            </a:lvl1pPr>
          </a:lstStyle>
          <a:p>
            <a:pPr>
              <a:defRPr/>
            </a:pPr>
            <a:r>
              <a:rPr lang="en-US"/>
              <a:t>8/22/12</a:t>
            </a:r>
          </a:p>
        </p:txBody>
      </p:sp>
      <p:sp>
        <p:nvSpPr>
          <p:cNvPr id="6" name="Rectangle 8"/>
          <p:cNvSpPr>
            <a:spLocks noGrp="1" noChangeArrowheads="1"/>
          </p:cNvSpPr>
          <p:nvPr>
            <p:ph type="sldNum" idx="11"/>
          </p:nvPr>
        </p:nvSpPr>
        <p:spPr>
          <a:ln/>
        </p:spPr>
        <p:txBody>
          <a:bodyPr/>
          <a:lstStyle>
            <a:lvl1pPr>
              <a:defRPr/>
            </a:lvl1pPr>
          </a:lstStyle>
          <a:p>
            <a:pPr>
              <a:defRPr/>
            </a:pPr>
            <a:fld id="{416B9013-F1B6-4660-B932-FA9174EA8AF4}" type="slidenum">
              <a:rPr lang="en-US"/>
              <a:pPr>
                <a:defRPr/>
              </a:pPr>
              <a:t>‹#›</a:t>
            </a:fld>
            <a:endParaRPr lang="en-US"/>
          </a:p>
        </p:txBody>
      </p:sp>
    </p:spTree>
    <p:extLst>
      <p:ext uri="{BB962C8B-B14F-4D97-AF65-F5344CB8AC3E}">
        <p14:creationId xmlns:p14="http://schemas.microsoft.com/office/powerpoint/2010/main" val="5505507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idx="10"/>
          </p:nvPr>
        </p:nvSpPr>
        <p:spPr>
          <a:ln/>
        </p:spPr>
        <p:txBody>
          <a:bodyPr/>
          <a:lstStyle>
            <a:lvl1pPr>
              <a:defRPr/>
            </a:lvl1pPr>
          </a:lstStyle>
          <a:p>
            <a:pPr>
              <a:defRPr/>
            </a:pPr>
            <a:r>
              <a:rPr lang="en-US"/>
              <a:t>8/22/12</a:t>
            </a:r>
          </a:p>
        </p:txBody>
      </p:sp>
      <p:sp>
        <p:nvSpPr>
          <p:cNvPr id="8" name="Rectangle 8"/>
          <p:cNvSpPr>
            <a:spLocks noGrp="1" noChangeArrowheads="1"/>
          </p:cNvSpPr>
          <p:nvPr>
            <p:ph type="sldNum" idx="11"/>
          </p:nvPr>
        </p:nvSpPr>
        <p:spPr>
          <a:ln/>
        </p:spPr>
        <p:txBody>
          <a:bodyPr/>
          <a:lstStyle>
            <a:lvl1pPr>
              <a:defRPr/>
            </a:lvl1pPr>
          </a:lstStyle>
          <a:p>
            <a:pPr>
              <a:defRPr/>
            </a:pPr>
            <a:fld id="{BE46AD7F-B11F-4217-AB72-4D6397E9E470}" type="slidenum">
              <a:rPr lang="en-US"/>
              <a:pPr>
                <a:defRPr/>
              </a:pPr>
              <a:t>‹#›</a:t>
            </a:fld>
            <a:endParaRPr lang="en-US"/>
          </a:p>
        </p:txBody>
      </p:sp>
    </p:spTree>
    <p:extLst>
      <p:ext uri="{BB962C8B-B14F-4D97-AF65-F5344CB8AC3E}">
        <p14:creationId xmlns:p14="http://schemas.microsoft.com/office/powerpoint/2010/main" val="19010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idx="10"/>
          </p:nvPr>
        </p:nvSpPr>
        <p:spPr>
          <a:ln/>
        </p:spPr>
        <p:txBody>
          <a:bodyPr/>
          <a:lstStyle>
            <a:lvl1pPr>
              <a:defRPr/>
            </a:lvl1pPr>
          </a:lstStyle>
          <a:p>
            <a:pPr>
              <a:defRPr/>
            </a:pPr>
            <a:r>
              <a:rPr lang="en-US"/>
              <a:t>8/22/12</a:t>
            </a:r>
          </a:p>
        </p:txBody>
      </p:sp>
      <p:sp>
        <p:nvSpPr>
          <p:cNvPr id="4" name="Rectangle 8"/>
          <p:cNvSpPr>
            <a:spLocks noGrp="1" noChangeArrowheads="1"/>
          </p:cNvSpPr>
          <p:nvPr>
            <p:ph type="sldNum" idx="11"/>
          </p:nvPr>
        </p:nvSpPr>
        <p:spPr>
          <a:ln/>
        </p:spPr>
        <p:txBody>
          <a:bodyPr/>
          <a:lstStyle>
            <a:lvl1pPr>
              <a:defRPr/>
            </a:lvl1pPr>
          </a:lstStyle>
          <a:p>
            <a:pPr>
              <a:defRPr/>
            </a:pPr>
            <a:fld id="{F11A7CAE-8B1D-4832-B47E-B4D62E959EE7}" type="slidenum">
              <a:rPr lang="en-US"/>
              <a:pPr>
                <a:defRPr/>
              </a:pPr>
              <a:t>‹#›</a:t>
            </a:fld>
            <a:endParaRPr lang="en-US"/>
          </a:p>
        </p:txBody>
      </p:sp>
    </p:spTree>
    <p:extLst>
      <p:ext uri="{BB962C8B-B14F-4D97-AF65-F5344CB8AC3E}">
        <p14:creationId xmlns:p14="http://schemas.microsoft.com/office/powerpoint/2010/main" val="251325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D31F9EF9-DEC2-4733-8D40-203F02EE060E}" type="slidenum">
              <a:rPr lang="en-US"/>
              <a:pPr>
                <a:defRPr/>
              </a:pPr>
              <a:t>‹#›</a:t>
            </a:fld>
            <a:endParaRPr lang="en-US"/>
          </a:p>
        </p:txBody>
      </p:sp>
    </p:spTree>
    <p:extLst>
      <p:ext uri="{BB962C8B-B14F-4D97-AF65-F5344CB8AC3E}">
        <p14:creationId xmlns:p14="http://schemas.microsoft.com/office/powerpoint/2010/main" val="13467740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idx="10"/>
          </p:nvPr>
        </p:nvSpPr>
        <p:spPr>
          <a:ln/>
        </p:spPr>
        <p:txBody>
          <a:bodyPr/>
          <a:lstStyle>
            <a:lvl1pPr>
              <a:defRPr/>
            </a:lvl1pPr>
          </a:lstStyle>
          <a:p>
            <a:pPr>
              <a:defRPr/>
            </a:pPr>
            <a:r>
              <a:rPr lang="en-US"/>
              <a:t>8/22/12</a:t>
            </a:r>
          </a:p>
        </p:txBody>
      </p:sp>
      <p:sp>
        <p:nvSpPr>
          <p:cNvPr id="3" name="Rectangle 8"/>
          <p:cNvSpPr>
            <a:spLocks noGrp="1" noChangeArrowheads="1"/>
          </p:cNvSpPr>
          <p:nvPr>
            <p:ph type="sldNum" idx="11"/>
          </p:nvPr>
        </p:nvSpPr>
        <p:spPr>
          <a:ln/>
        </p:spPr>
        <p:txBody>
          <a:bodyPr/>
          <a:lstStyle>
            <a:lvl1pPr>
              <a:defRPr/>
            </a:lvl1pPr>
          </a:lstStyle>
          <a:p>
            <a:pPr>
              <a:defRPr/>
            </a:pPr>
            <a:fld id="{A4EFA9AA-13BA-4D14-ACB3-71DE7424FD30}" type="slidenum">
              <a:rPr lang="en-US"/>
              <a:pPr>
                <a:defRPr/>
              </a:pPr>
              <a:t>‹#›</a:t>
            </a:fld>
            <a:endParaRPr lang="en-US"/>
          </a:p>
        </p:txBody>
      </p:sp>
    </p:spTree>
    <p:extLst>
      <p:ext uri="{BB962C8B-B14F-4D97-AF65-F5344CB8AC3E}">
        <p14:creationId xmlns:p14="http://schemas.microsoft.com/office/powerpoint/2010/main" val="14276375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r>
              <a:rPr lang="en-US"/>
              <a:t>8/22/12</a:t>
            </a:r>
          </a:p>
        </p:txBody>
      </p:sp>
      <p:sp>
        <p:nvSpPr>
          <p:cNvPr id="6" name="Rectangle 8"/>
          <p:cNvSpPr>
            <a:spLocks noGrp="1" noChangeArrowheads="1"/>
          </p:cNvSpPr>
          <p:nvPr>
            <p:ph type="sldNum" idx="11"/>
          </p:nvPr>
        </p:nvSpPr>
        <p:spPr>
          <a:ln/>
        </p:spPr>
        <p:txBody>
          <a:bodyPr/>
          <a:lstStyle>
            <a:lvl1pPr>
              <a:defRPr/>
            </a:lvl1pPr>
          </a:lstStyle>
          <a:p>
            <a:pPr>
              <a:defRPr/>
            </a:pPr>
            <a:fld id="{7A5497DB-D48C-439D-BEB2-E7166380DF04}" type="slidenum">
              <a:rPr lang="en-US"/>
              <a:pPr>
                <a:defRPr/>
              </a:pPr>
              <a:t>‹#›</a:t>
            </a:fld>
            <a:endParaRPr lang="en-US"/>
          </a:p>
        </p:txBody>
      </p:sp>
    </p:spTree>
    <p:extLst>
      <p:ext uri="{BB962C8B-B14F-4D97-AF65-F5344CB8AC3E}">
        <p14:creationId xmlns:p14="http://schemas.microsoft.com/office/powerpoint/2010/main" val="32212305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idx="10"/>
          </p:nvPr>
        </p:nvSpPr>
        <p:spPr>
          <a:ln/>
        </p:spPr>
        <p:txBody>
          <a:bodyPr/>
          <a:lstStyle>
            <a:lvl1pPr>
              <a:defRPr/>
            </a:lvl1pPr>
          </a:lstStyle>
          <a:p>
            <a:pPr>
              <a:defRPr/>
            </a:pPr>
            <a:r>
              <a:rPr lang="en-US"/>
              <a:t>8/22/12</a:t>
            </a:r>
          </a:p>
        </p:txBody>
      </p:sp>
      <p:sp>
        <p:nvSpPr>
          <p:cNvPr id="6" name="Rectangle 8"/>
          <p:cNvSpPr>
            <a:spLocks noGrp="1" noChangeArrowheads="1"/>
          </p:cNvSpPr>
          <p:nvPr>
            <p:ph type="sldNum" idx="11"/>
          </p:nvPr>
        </p:nvSpPr>
        <p:spPr>
          <a:ln/>
        </p:spPr>
        <p:txBody>
          <a:bodyPr/>
          <a:lstStyle>
            <a:lvl1pPr>
              <a:defRPr/>
            </a:lvl1pPr>
          </a:lstStyle>
          <a:p>
            <a:pPr>
              <a:defRPr/>
            </a:pPr>
            <a:fld id="{69A301E0-518F-470F-924C-E92B80C9C644}" type="slidenum">
              <a:rPr lang="en-US"/>
              <a:pPr>
                <a:defRPr/>
              </a:pPr>
              <a:t>‹#›</a:t>
            </a:fld>
            <a:endParaRPr lang="en-US"/>
          </a:p>
        </p:txBody>
      </p:sp>
    </p:spTree>
    <p:extLst>
      <p:ext uri="{BB962C8B-B14F-4D97-AF65-F5344CB8AC3E}">
        <p14:creationId xmlns:p14="http://schemas.microsoft.com/office/powerpoint/2010/main" val="39528472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r>
              <a:rPr lang="en-US"/>
              <a:t>8/22/12</a:t>
            </a:r>
          </a:p>
        </p:txBody>
      </p:sp>
      <p:sp>
        <p:nvSpPr>
          <p:cNvPr id="5" name="Rectangle 8"/>
          <p:cNvSpPr>
            <a:spLocks noGrp="1" noChangeArrowheads="1"/>
          </p:cNvSpPr>
          <p:nvPr>
            <p:ph type="sldNum" idx="11"/>
          </p:nvPr>
        </p:nvSpPr>
        <p:spPr>
          <a:ln/>
        </p:spPr>
        <p:txBody>
          <a:bodyPr/>
          <a:lstStyle>
            <a:lvl1pPr>
              <a:defRPr/>
            </a:lvl1pPr>
          </a:lstStyle>
          <a:p>
            <a:pPr>
              <a:defRPr/>
            </a:pPr>
            <a:fld id="{3B1C7214-A4F6-428C-BABB-8703107E6A69}" type="slidenum">
              <a:rPr lang="en-US"/>
              <a:pPr>
                <a:defRPr/>
              </a:pPr>
              <a:t>‹#›</a:t>
            </a:fld>
            <a:endParaRPr lang="en-US"/>
          </a:p>
        </p:txBody>
      </p:sp>
    </p:spTree>
    <p:extLst>
      <p:ext uri="{BB962C8B-B14F-4D97-AF65-F5344CB8AC3E}">
        <p14:creationId xmlns:p14="http://schemas.microsoft.com/office/powerpoint/2010/main" val="42257832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82563"/>
            <a:ext cx="2055812" cy="59404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82563"/>
            <a:ext cx="6018213" cy="59404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idx="10"/>
          </p:nvPr>
        </p:nvSpPr>
        <p:spPr>
          <a:ln/>
        </p:spPr>
        <p:txBody>
          <a:bodyPr/>
          <a:lstStyle>
            <a:lvl1pPr>
              <a:defRPr/>
            </a:lvl1pPr>
          </a:lstStyle>
          <a:p>
            <a:pPr>
              <a:defRPr/>
            </a:pPr>
            <a:r>
              <a:rPr lang="en-US"/>
              <a:t>8/22/12</a:t>
            </a:r>
          </a:p>
        </p:txBody>
      </p:sp>
      <p:sp>
        <p:nvSpPr>
          <p:cNvPr id="5" name="Rectangle 8"/>
          <p:cNvSpPr>
            <a:spLocks noGrp="1" noChangeArrowheads="1"/>
          </p:cNvSpPr>
          <p:nvPr>
            <p:ph type="sldNum" idx="11"/>
          </p:nvPr>
        </p:nvSpPr>
        <p:spPr>
          <a:ln/>
        </p:spPr>
        <p:txBody>
          <a:bodyPr/>
          <a:lstStyle>
            <a:lvl1pPr>
              <a:defRPr/>
            </a:lvl1pPr>
          </a:lstStyle>
          <a:p>
            <a:pPr>
              <a:defRPr/>
            </a:pPr>
            <a:fld id="{79C7983C-9543-42E0-B3A5-EC2AC8D1FA33}" type="slidenum">
              <a:rPr lang="en-US"/>
              <a:pPr>
                <a:defRPr/>
              </a:pPr>
              <a:t>‹#›</a:t>
            </a:fld>
            <a:endParaRPr lang="en-US"/>
          </a:p>
        </p:txBody>
      </p:sp>
    </p:spTree>
    <p:extLst>
      <p:ext uri="{BB962C8B-B14F-4D97-AF65-F5344CB8AC3E}">
        <p14:creationId xmlns:p14="http://schemas.microsoft.com/office/powerpoint/2010/main" val="40864126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1"/>
          <p:cNvSpPr>
            <a:spLocks noGrp="1" noChangeArrowheads="1"/>
          </p:cNvSpPr>
          <p:nvPr>
            <p:ph type="dt" idx="10"/>
          </p:nvPr>
        </p:nvSpPr>
        <p:spPr>
          <a:ln/>
        </p:spPr>
        <p:txBody>
          <a:bodyPr/>
          <a:lstStyle>
            <a:lvl1pPr>
              <a:defRPr/>
            </a:lvl1pPr>
          </a:lstStyle>
          <a:p>
            <a:pPr>
              <a:defRPr/>
            </a:pPr>
            <a:r>
              <a:rPr lang="en-US"/>
              <a:t>8/22/12</a:t>
            </a:r>
          </a:p>
        </p:txBody>
      </p:sp>
      <p:sp>
        <p:nvSpPr>
          <p:cNvPr id="5" name="Rectangle 13"/>
          <p:cNvSpPr>
            <a:spLocks noGrp="1" noChangeArrowheads="1"/>
          </p:cNvSpPr>
          <p:nvPr>
            <p:ph type="sldNum" idx="11"/>
          </p:nvPr>
        </p:nvSpPr>
        <p:spPr>
          <a:ln/>
        </p:spPr>
        <p:txBody>
          <a:bodyPr/>
          <a:lstStyle>
            <a:lvl1pPr>
              <a:defRPr/>
            </a:lvl1pPr>
          </a:lstStyle>
          <a:p>
            <a:pPr>
              <a:defRPr/>
            </a:pPr>
            <a:fld id="{AC29A891-CA41-443F-9E34-D06004C0CBD6}" type="slidenum">
              <a:rPr lang="en-US"/>
              <a:pPr>
                <a:defRPr/>
              </a:pPr>
              <a:t>‹#›</a:t>
            </a:fld>
            <a:endParaRPr lang="en-US"/>
          </a:p>
        </p:txBody>
      </p:sp>
    </p:spTree>
    <p:extLst>
      <p:ext uri="{BB962C8B-B14F-4D97-AF65-F5344CB8AC3E}">
        <p14:creationId xmlns:p14="http://schemas.microsoft.com/office/powerpoint/2010/main" val="15338438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idx="10"/>
          </p:nvPr>
        </p:nvSpPr>
        <p:spPr>
          <a:ln/>
        </p:spPr>
        <p:txBody>
          <a:bodyPr/>
          <a:lstStyle>
            <a:lvl1pPr>
              <a:defRPr/>
            </a:lvl1pPr>
          </a:lstStyle>
          <a:p>
            <a:pPr>
              <a:defRPr/>
            </a:pPr>
            <a:r>
              <a:rPr lang="en-US"/>
              <a:t>8/22/12</a:t>
            </a:r>
          </a:p>
        </p:txBody>
      </p:sp>
      <p:sp>
        <p:nvSpPr>
          <p:cNvPr id="5" name="Rectangle 13"/>
          <p:cNvSpPr>
            <a:spLocks noGrp="1" noChangeArrowheads="1"/>
          </p:cNvSpPr>
          <p:nvPr>
            <p:ph type="sldNum" idx="11"/>
          </p:nvPr>
        </p:nvSpPr>
        <p:spPr>
          <a:ln/>
        </p:spPr>
        <p:txBody>
          <a:bodyPr/>
          <a:lstStyle>
            <a:lvl1pPr>
              <a:defRPr/>
            </a:lvl1pPr>
          </a:lstStyle>
          <a:p>
            <a:pPr>
              <a:defRPr/>
            </a:pPr>
            <a:fld id="{EC958333-D852-458F-B1EF-24B5E6B7CFC6}" type="slidenum">
              <a:rPr lang="en-US"/>
              <a:pPr>
                <a:defRPr/>
              </a:pPr>
              <a:t>‹#›</a:t>
            </a:fld>
            <a:endParaRPr lang="en-US"/>
          </a:p>
        </p:txBody>
      </p:sp>
    </p:spTree>
    <p:extLst>
      <p:ext uri="{BB962C8B-B14F-4D97-AF65-F5344CB8AC3E}">
        <p14:creationId xmlns:p14="http://schemas.microsoft.com/office/powerpoint/2010/main" val="45078744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idx="10"/>
          </p:nvPr>
        </p:nvSpPr>
        <p:spPr>
          <a:ln/>
        </p:spPr>
        <p:txBody>
          <a:bodyPr/>
          <a:lstStyle>
            <a:lvl1pPr>
              <a:defRPr/>
            </a:lvl1pPr>
          </a:lstStyle>
          <a:p>
            <a:pPr>
              <a:defRPr/>
            </a:pPr>
            <a:r>
              <a:rPr lang="en-US"/>
              <a:t>8/22/12</a:t>
            </a:r>
          </a:p>
        </p:txBody>
      </p:sp>
      <p:sp>
        <p:nvSpPr>
          <p:cNvPr id="5" name="Rectangle 13"/>
          <p:cNvSpPr>
            <a:spLocks noGrp="1" noChangeArrowheads="1"/>
          </p:cNvSpPr>
          <p:nvPr>
            <p:ph type="sldNum" idx="11"/>
          </p:nvPr>
        </p:nvSpPr>
        <p:spPr>
          <a:ln/>
        </p:spPr>
        <p:txBody>
          <a:bodyPr/>
          <a:lstStyle>
            <a:lvl1pPr>
              <a:defRPr/>
            </a:lvl1pPr>
          </a:lstStyle>
          <a:p>
            <a:pPr>
              <a:defRPr/>
            </a:pPr>
            <a:fld id="{19DCE248-D90A-44FA-8366-899835E1823B}" type="slidenum">
              <a:rPr lang="en-US"/>
              <a:pPr>
                <a:defRPr/>
              </a:pPr>
              <a:t>‹#›</a:t>
            </a:fld>
            <a:endParaRPr lang="en-US"/>
          </a:p>
        </p:txBody>
      </p:sp>
    </p:spTree>
    <p:extLst>
      <p:ext uri="{BB962C8B-B14F-4D97-AF65-F5344CB8AC3E}">
        <p14:creationId xmlns:p14="http://schemas.microsoft.com/office/powerpoint/2010/main" val="3022172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170113"/>
            <a:ext cx="3922713"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2170113"/>
            <a:ext cx="3922712"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idx="10"/>
          </p:nvPr>
        </p:nvSpPr>
        <p:spPr>
          <a:ln/>
        </p:spPr>
        <p:txBody>
          <a:bodyPr/>
          <a:lstStyle>
            <a:lvl1pPr>
              <a:defRPr/>
            </a:lvl1pPr>
          </a:lstStyle>
          <a:p>
            <a:pPr>
              <a:defRPr/>
            </a:pPr>
            <a:r>
              <a:rPr lang="en-US"/>
              <a:t>8/22/12</a:t>
            </a:r>
          </a:p>
        </p:txBody>
      </p:sp>
      <p:sp>
        <p:nvSpPr>
          <p:cNvPr id="6" name="Rectangle 13"/>
          <p:cNvSpPr>
            <a:spLocks noGrp="1" noChangeArrowheads="1"/>
          </p:cNvSpPr>
          <p:nvPr>
            <p:ph type="sldNum" idx="11"/>
          </p:nvPr>
        </p:nvSpPr>
        <p:spPr>
          <a:ln/>
        </p:spPr>
        <p:txBody>
          <a:bodyPr/>
          <a:lstStyle>
            <a:lvl1pPr>
              <a:defRPr/>
            </a:lvl1pPr>
          </a:lstStyle>
          <a:p>
            <a:pPr>
              <a:defRPr/>
            </a:pPr>
            <a:fld id="{8B6F3E99-7994-4FAF-8756-41D849EB28CE}" type="slidenum">
              <a:rPr lang="en-US"/>
              <a:pPr>
                <a:defRPr/>
              </a:pPr>
              <a:t>‹#›</a:t>
            </a:fld>
            <a:endParaRPr lang="en-US"/>
          </a:p>
        </p:txBody>
      </p:sp>
    </p:spTree>
    <p:extLst>
      <p:ext uri="{BB962C8B-B14F-4D97-AF65-F5344CB8AC3E}">
        <p14:creationId xmlns:p14="http://schemas.microsoft.com/office/powerpoint/2010/main" val="11829443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idx="10"/>
          </p:nvPr>
        </p:nvSpPr>
        <p:spPr>
          <a:ln/>
        </p:spPr>
        <p:txBody>
          <a:bodyPr/>
          <a:lstStyle>
            <a:lvl1pPr>
              <a:defRPr/>
            </a:lvl1pPr>
          </a:lstStyle>
          <a:p>
            <a:pPr>
              <a:defRPr/>
            </a:pPr>
            <a:r>
              <a:rPr lang="en-US"/>
              <a:t>8/22/12</a:t>
            </a:r>
          </a:p>
        </p:txBody>
      </p:sp>
      <p:sp>
        <p:nvSpPr>
          <p:cNvPr id="8" name="Rectangle 13"/>
          <p:cNvSpPr>
            <a:spLocks noGrp="1" noChangeArrowheads="1"/>
          </p:cNvSpPr>
          <p:nvPr>
            <p:ph type="sldNum" idx="11"/>
          </p:nvPr>
        </p:nvSpPr>
        <p:spPr>
          <a:ln/>
        </p:spPr>
        <p:txBody>
          <a:bodyPr/>
          <a:lstStyle>
            <a:lvl1pPr>
              <a:defRPr/>
            </a:lvl1pPr>
          </a:lstStyle>
          <a:p>
            <a:pPr>
              <a:defRPr/>
            </a:pPr>
            <a:fld id="{70B8E7A7-D8B0-4773-A316-EC1DE6C9AEF7}" type="slidenum">
              <a:rPr lang="en-US"/>
              <a:pPr>
                <a:defRPr/>
              </a:pPr>
              <a:t>‹#›</a:t>
            </a:fld>
            <a:endParaRPr lang="en-US"/>
          </a:p>
        </p:txBody>
      </p:sp>
    </p:spTree>
    <p:extLst>
      <p:ext uri="{BB962C8B-B14F-4D97-AF65-F5344CB8AC3E}">
        <p14:creationId xmlns:p14="http://schemas.microsoft.com/office/powerpoint/2010/main" val="3073173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76908ECA-0B30-4D34-90DD-51FDC6AEB324}" type="slidenum">
              <a:rPr lang="en-US"/>
              <a:pPr>
                <a:defRPr/>
              </a:pPr>
              <a:t>‹#›</a:t>
            </a:fld>
            <a:endParaRPr lang="en-US"/>
          </a:p>
        </p:txBody>
      </p:sp>
    </p:spTree>
    <p:extLst>
      <p:ext uri="{BB962C8B-B14F-4D97-AF65-F5344CB8AC3E}">
        <p14:creationId xmlns:p14="http://schemas.microsoft.com/office/powerpoint/2010/main" val="37657211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idx="10"/>
          </p:nvPr>
        </p:nvSpPr>
        <p:spPr>
          <a:ln/>
        </p:spPr>
        <p:txBody>
          <a:bodyPr/>
          <a:lstStyle>
            <a:lvl1pPr>
              <a:defRPr/>
            </a:lvl1pPr>
          </a:lstStyle>
          <a:p>
            <a:pPr>
              <a:defRPr/>
            </a:pPr>
            <a:r>
              <a:rPr lang="en-US"/>
              <a:t>8/22/12</a:t>
            </a:r>
          </a:p>
        </p:txBody>
      </p:sp>
      <p:sp>
        <p:nvSpPr>
          <p:cNvPr id="4" name="Rectangle 13"/>
          <p:cNvSpPr>
            <a:spLocks noGrp="1" noChangeArrowheads="1"/>
          </p:cNvSpPr>
          <p:nvPr>
            <p:ph type="sldNum" idx="11"/>
          </p:nvPr>
        </p:nvSpPr>
        <p:spPr>
          <a:ln/>
        </p:spPr>
        <p:txBody>
          <a:bodyPr/>
          <a:lstStyle>
            <a:lvl1pPr>
              <a:defRPr/>
            </a:lvl1pPr>
          </a:lstStyle>
          <a:p>
            <a:pPr>
              <a:defRPr/>
            </a:pPr>
            <a:fld id="{662E98D3-B042-4665-AA3A-EBA78ACE8C0D}" type="slidenum">
              <a:rPr lang="en-US"/>
              <a:pPr>
                <a:defRPr/>
              </a:pPr>
              <a:t>‹#›</a:t>
            </a:fld>
            <a:endParaRPr lang="en-US"/>
          </a:p>
        </p:txBody>
      </p:sp>
    </p:spTree>
    <p:extLst>
      <p:ext uri="{BB962C8B-B14F-4D97-AF65-F5344CB8AC3E}">
        <p14:creationId xmlns:p14="http://schemas.microsoft.com/office/powerpoint/2010/main" val="34473787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idx="10"/>
          </p:nvPr>
        </p:nvSpPr>
        <p:spPr>
          <a:ln/>
        </p:spPr>
        <p:txBody>
          <a:bodyPr/>
          <a:lstStyle>
            <a:lvl1pPr>
              <a:defRPr/>
            </a:lvl1pPr>
          </a:lstStyle>
          <a:p>
            <a:pPr>
              <a:defRPr/>
            </a:pPr>
            <a:r>
              <a:rPr lang="en-US"/>
              <a:t>8/22/12</a:t>
            </a:r>
          </a:p>
        </p:txBody>
      </p:sp>
      <p:sp>
        <p:nvSpPr>
          <p:cNvPr id="3" name="Rectangle 13"/>
          <p:cNvSpPr>
            <a:spLocks noGrp="1" noChangeArrowheads="1"/>
          </p:cNvSpPr>
          <p:nvPr>
            <p:ph type="sldNum" idx="11"/>
          </p:nvPr>
        </p:nvSpPr>
        <p:spPr>
          <a:ln/>
        </p:spPr>
        <p:txBody>
          <a:bodyPr/>
          <a:lstStyle>
            <a:lvl1pPr>
              <a:defRPr/>
            </a:lvl1pPr>
          </a:lstStyle>
          <a:p>
            <a:pPr>
              <a:defRPr/>
            </a:pPr>
            <a:fld id="{C0EC15A1-478F-4DE3-91BF-8504B04CE7C7}" type="slidenum">
              <a:rPr lang="en-US"/>
              <a:pPr>
                <a:defRPr/>
              </a:pPr>
              <a:t>‹#›</a:t>
            </a:fld>
            <a:endParaRPr lang="en-US"/>
          </a:p>
        </p:txBody>
      </p:sp>
    </p:spTree>
    <p:extLst>
      <p:ext uri="{BB962C8B-B14F-4D97-AF65-F5344CB8AC3E}">
        <p14:creationId xmlns:p14="http://schemas.microsoft.com/office/powerpoint/2010/main" val="31095077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a:ln/>
        </p:spPr>
        <p:txBody>
          <a:bodyPr/>
          <a:lstStyle>
            <a:lvl1pPr>
              <a:defRPr/>
            </a:lvl1pPr>
          </a:lstStyle>
          <a:p>
            <a:pPr>
              <a:defRPr/>
            </a:pPr>
            <a:r>
              <a:rPr lang="en-US"/>
              <a:t>8/22/12</a:t>
            </a:r>
          </a:p>
        </p:txBody>
      </p:sp>
      <p:sp>
        <p:nvSpPr>
          <p:cNvPr id="6" name="Rectangle 13"/>
          <p:cNvSpPr>
            <a:spLocks noGrp="1" noChangeArrowheads="1"/>
          </p:cNvSpPr>
          <p:nvPr>
            <p:ph type="sldNum" idx="11"/>
          </p:nvPr>
        </p:nvSpPr>
        <p:spPr>
          <a:ln/>
        </p:spPr>
        <p:txBody>
          <a:bodyPr/>
          <a:lstStyle>
            <a:lvl1pPr>
              <a:defRPr/>
            </a:lvl1pPr>
          </a:lstStyle>
          <a:p>
            <a:pPr>
              <a:defRPr/>
            </a:pPr>
            <a:fld id="{DEED6750-1144-433C-B848-FAEE2CCC0A38}" type="slidenum">
              <a:rPr lang="en-US"/>
              <a:pPr>
                <a:defRPr/>
              </a:pPr>
              <a:t>‹#›</a:t>
            </a:fld>
            <a:endParaRPr lang="en-US"/>
          </a:p>
        </p:txBody>
      </p:sp>
    </p:spTree>
    <p:extLst>
      <p:ext uri="{BB962C8B-B14F-4D97-AF65-F5344CB8AC3E}">
        <p14:creationId xmlns:p14="http://schemas.microsoft.com/office/powerpoint/2010/main" val="23723336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a:ln/>
        </p:spPr>
        <p:txBody>
          <a:bodyPr/>
          <a:lstStyle>
            <a:lvl1pPr>
              <a:defRPr/>
            </a:lvl1pPr>
          </a:lstStyle>
          <a:p>
            <a:pPr>
              <a:defRPr/>
            </a:pPr>
            <a:r>
              <a:rPr lang="en-US"/>
              <a:t>8/22/12</a:t>
            </a:r>
          </a:p>
        </p:txBody>
      </p:sp>
      <p:sp>
        <p:nvSpPr>
          <p:cNvPr id="6" name="Rectangle 13"/>
          <p:cNvSpPr>
            <a:spLocks noGrp="1" noChangeArrowheads="1"/>
          </p:cNvSpPr>
          <p:nvPr>
            <p:ph type="sldNum" idx="11"/>
          </p:nvPr>
        </p:nvSpPr>
        <p:spPr>
          <a:ln/>
        </p:spPr>
        <p:txBody>
          <a:bodyPr/>
          <a:lstStyle>
            <a:lvl1pPr>
              <a:defRPr/>
            </a:lvl1pPr>
          </a:lstStyle>
          <a:p>
            <a:pPr>
              <a:defRPr/>
            </a:pPr>
            <a:fld id="{51311C50-6135-4757-919E-C0B752A7E06F}" type="slidenum">
              <a:rPr lang="en-US"/>
              <a:pPr>
                <a:defRPr/>
              </a:pPr>
              <a:t>‹#›</a:t>
            </a:fld>
            <a:endParaRPr lang="en-US"/>
          </a:p>
        </p:txBody>
      </p:sp>
    </p:spTree>
    <p:extLst>
      <p:ext uri="{BB962C8B-B14F-4D97-AF65-F5344CB8AC3E}">
        <p14:creationId xmlns:p14="http://schemas.microsoft.com/office/powerpoint/2010/main" val="12978566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idx="10"/>
          </p:nvPr>
        </p:nvSpPr>
        <p:spPr>
          <a:ln/>
        </p:spPr>
        <p:txBody>
          <a:bodyPr/>
          <a:lstStyle>
            <a:lvl1pPr>
              <a:defRPr/>
            </a:lvl1pPr>
          </a:lstStyle>
          <a:p>
            <a:pPr>
              <a:defRPr/>
            </a:pPr>
            <a:r>
              <a:rPr lang="en-US"/>
              <a:t>8/22/12</a:t>
            </a:r>
          </a:p>
        </p:txBody>
      </p:sp>
      <p:sp>
        <p:nvSpPr>
          <p:cNvPr id="5" name="Rectangle 13"/>
          <p:cNvSpPr>
            <a:spLocks noGrp="1" noChangeArrowheads="1"/>
          </p:cNvSpPr>
          <p:nvPr>
            <p:ph type="sldNum" idx="11"/>
          </p:nvPr>
        </p:nvSpPr>
        <p:spPr>
          <a:ln/>
        </p:spPr>
        <p:txBody>
          <a:bodyPr/>
          <a:lstStyle>
            <a:lvl1pPr>
              <a:defRPr/>
            </a:lvl1pPr>
          </a:lstStyle>
          <a:p>
            <a:pPr>
              <a:defRPr/>
            </a:pPr>
            <a:fld id="{061A0F0C-49E4-4E6C-AFA3-30F02991341E}" type="slidenum">
              <a:rPr lang="en-US"/>
              <a:pPr>
                <a:defRPr/>
              </a:pPr>
              <a:t>‹#›</a:t>
            </a:fld>
            <a:endParaRPr lang="en-US"/>
          </a:p>
        </p:txBody>
      </p:sp>
    </p:spTree>
    <p:extLst>
      <p:ext uri="{BB962C8B-B14F-4D97-AF65-F5344CB8AC3E}">
        <p14:creationId xmlns:p14="http://schemas.microsoft.com/office/powerpoint/2010/main" val="3933397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2113" y="2170113"/>
            <a:ext cx="2170112" cy="317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170113"/>
            <a:ext cx="6361113" cy="317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idx="10"/>
          </p:nvPr>
        </p:nvSpPr>
        <p:spPr>
          <a:ln/>
        </p:spPr>
        <p:txBody>
          <a:bodyPr/>
          <a:lstStyle>
            <a:lvl1pPr>
              <a:defRPr/>
            </a:lvl1pPr>
          </a:lstStyle>
          <a:p>
            <a:pPr>
              <a:defRPr/>
            </a:pPr>
            <a:r>
              <a:rPr lang="en-US"/>
              <a:t>8/22/12</a:t>
            </a:r>
          </a:p>
        </p:txBody>
      </p:sp>
      <p:sp>
        <p:nvSpPr>
          <p:cNvPr id="5" name="Rectangle 13"/>
          <p:cNvSpPr>
            <a:spLocks noGrp="1" noChangeArrowheads="1"/>
          </p:cNvSpPr>
          <p:nvPr>
            <p:ph type="sldNum" idx="11"/>
          </p:nvPr>
        </p:nvSpPr>
        <p:spPr>
          <a:ln/>
        </p:spPr>
        <p:txBody>
          <a:bodyPr/>
          <a:lstStyle>
            <a:lvl1pPr>
              <a:defRPr/>
            </a:lvl1pPr>
          </a:lstStyle>
          <a:p>
            <a:pPr>
              <a:defRPr/>
            </a:pPr>
            <a:fld id="{8E529DC0-3658-4832-8B26-5974C6C8FE02}" type="slidenum">
              <a:rPr lang="en-US"/>
              <a:pPr>
                <a:defRPr/>
              </a:pPr>
              <a:t>‹#›</a:t>
            </a:fld>
            <a:endParaRPr lang="en-US"/>
          </a:p>
        </p:txBody>
      </p:sp>
    </p:spTree>
    <p:extLst>
      <p:ext uri="{BB962C8B-B14F-4D97-AF65-F5344CB8AC3E}">
        <p14:creationId xmlns:p14="http://schemas.microsoft.com/office/powerpoint/2010/main" val="37506639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9"/>
          <p:cNvSpPr>
            <a:spLocks noGrp="1" noChangeArrowheads="1"/>
          </p:cNvSpPr>
          <p:nvPr>
            <p:ph type="dt" idx="10"/>
          </p:nvPr>
        </p:nvSpPr>
        <p:spPr>
          <a:ln/>
        </p:spPr>
        <p:txBody>
          <a:bodyPr/>
          <a:lstStyle>
            <a:lvl1pPr>
              <a:defRPr/>
            </a:lvl1pPr>
          </a:lstStyle>
          <a:p>
            <a:pPr>
              <a:defRPr/>
            </a:pPr>
            <a:r>
              <a:rPr lang="en-US"/>
              <a:t>8/22/12</a:t>
            </a:r>
          </a:p>
        </p:txBody>
      </p:sp>
      <p:sp>
        <p:nvSpPr>
          <p:cNvPr id="5" name="Rectangle 11"/>
          <p:cNvSpPr>
            <a:spLocks noGrp="1" noChangeArrowheads="1"/>
          </p:cNvSpPr>
          <p:nvPr>
            <p:ph type="sldNum" idx="11"/>
          </p:nvPr>
        </p:nvSpPr>
        <p:spPr>
          <a:ln/>
        </p:spPr>
        <p:txBody>
          <a:bodyPr/>
          <a:lstStyle>
            <a:lvl1pPr>
              <a:defRPr/>
            </a:lvl1pPr>
          </a:lstStyle>
          <a:p>
            <a:pPr>
              <a:defRPr/>
            </a:pPr>
            <a:fld id="{9C3E0B90-B4A8-4EC5-89E4-1D9CF95BEF00}" type="slidenum">
              <a:rPr lang="en-US"/>
              <a:pPr>
                <a:defRPr/>
              </a:pPr>
              <a:t>‹#›</a:t>
            </a:fld>
            <a:endParaRPr lang="en-US"/>
          </a:p>
        </p:txBody>
      </p:sp>
    </p:spTree>
    <p:extLst>
      <p:ext uri="{BB962C8B-B14F-4D97-AF65-F5344CB8AC3E}">
        <p14:creationId xmlns:p14="http://schemas.microsoft.com/office/powerpoint/2010/main" val="33584711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idx="10"/>
          </p:nvPr>
        </p:nvSpPr>
        <p:spPr>
          <a:ln/>
        </p:spPr>
        <p:txBody>
          <a:bodyPr/>
          <a:lstStyle>
            <a:lvl1pPr>
              <a:defRPr/>
            </a:lvl1pPr>
          </a:lstStyle>
          <a:p>
            <a:pPr>
              <a:defRPr/>
            </a:pPr>
            <a:r>
              <a:rPr lang="en-US"/>
              <a:t>8/22/12</a:t>
            </a:r>
          </a:p>
        </p:txBody>
      </p:sp>
      <p:sp>
        <p:nvSpPr>
          <p:cNvPr id="5" name="Rectangle 11"/>
          <p:cNvSpPr>
            <a:spLocks noGrp="1" noChangeArrowheads="1"/>
          </p:cNvSpPr>
          <p:nvPr>
            <p:ph type="sldNum" idx="11"/>
          </p:nvPr>
        </p:nvSpPr>
        <p:spPr>
          <a:ln/>
        </p:spPr>
        <p:txBody>
          <a:bodyPr/>
          <a:lstStyle>
            <a:lvl1pPr>
              <a:defRPr/>
            </a:lvl1pPr>
          </a:lstStyle>
          <a:p>
            <a:pPr>
              <a:defRPr/>
            </a:pPr>
            <a:fld id="{ACBBA367-0895-4BEB-9DC2-4B3FB4E4933D}" type="slidenum">
              <a:rPr lang="en-US"/>
              <a:pPr>
                <a:defRPr/>
              </a:pPr>
              <a:t>‹#›</a:t>
            </a:fld>
            <a:endParaRPr lang="en-US"/>
          </a:p>
        </p:txBody>
      </p:sp>
    </p:spTree>
    <p:extLst>
      <p:ext uri="{BB962C8B-B14F-4D97-AF65-F5344CB8AC3E}">
        <p14:creationId xmlns:p14="http://schemas.microsoft.com/office/powerpoint/2010/main" val="274019825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idx="10"/>
          </p:nvPr>
        </p:nvSpPr>
        <p:spPr>
          <a:ln/>
        </p:spPr>
        <p:txBody>
          <a:bodyPr/>
          <a:lstStyle>
            <a:lvl1pPr>
              <a:defRPr/>
            </a:lvl1pPr>
          </a:lstStyle>
          <a:p>
            <a:pPr>
              <a:defRPr/>
            </a:pPr>
            <a:r>
              <a:rPr lang="en-US"/>
              <a:t>8/22/12</a:t>
            </a:r>
          </a:p>
        </p:txBody>
      </p:sp>
      <p:sp>
        <p:nvSpPr>
          <p:cNvPr id="5" name="Rectangle 11"/>
          <p:cNvSpPr>
            <a:spLocks noGrp="1" noChangeArrowheads="1"/>
          </p:cNvSpPr>
          <p:nvPr>
            <p:ph type="sldNum" idx="11"/>
          </p:nvPr>
        </p:nvSpPr>
        <p:spPr>
          <a:ln/>
        </p:spPr>
        <p:txBody>
          <a:bodyPr/>
          <a:lstStyle>
            <a:lvl1pPr>
              <a:defRPr/>
            </a:lvl1pPr>
          </a:lstStyle>
          <a:p>
            <a:pPr>
              <a:defRPr/>
            </a:pPr>
            <a:fld id="{235BA40A-923F-4B47-8063-D10D2B40B8C5}" type="slidenum">
              <a:rPr lang="en-US"/>
              <a:pPr>
                <a:defRPr/>
              </a:pPr>
              <a:t>‹#›</a:t>
            </a:fld>
            <a:endParaRPr lang="en-US"/>
          </a:p>
        </p:txBody>
      </p:sp>
    </p:spTree>
    <p:extLst>
      <p:ext uri="{BB962C8B-B14F-4D97-AF65-F5344CB8AC3E}">
        <p14:creationId xmlns:p14="http://schemas.microsoft.com/office/powerpoint/2010/main" val="285116548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8087638"/>
            <a:ext cx="1941513" cy="302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51113" y="-28087638"/>
            <a:ext cx="1943100" cy="30259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idx="10"/>
          </p:nvPr>
        </p:nvSpPr>
        <p:spPr>
          <a:ln/>
        </p:spPr>
        <p:txBody>
          <a:bodyPr/>
          <a:lstStyle>
            <a:lvl1pPr>
              <a:defRPr/>
            </a:lvl1pPr>
          </a:lstStyle>
          <a:p>
            <a:pPr>
              <a:defRPr/>
            </a:pPr>
            <a:r>
              <a:rPr lang="en-US"/>
              <a:t>8/22/12</a:t>
            </a:r>
          </a:p>
        </p:txBody>
      </p:sp>
      <p:sp>
        <p:nvSpPr>
          <p:cNvPr id="6" name="Rectangle 11"/>
          <p:cNvSpPr>
            <a:spLocks noGrp="1" noChangeArrowheads="1"/>
          </p:cNvSpPr>
          <p:nvPr>
            <p:ph type="sldNum" idx="11"/>
          </p:nvPr>
        </p:nvSpPr>
        <p:spPr>
          <a:ln/>
        </p:spPr>
        <p:txBody>
          <a:bodyPr/>
          <a:lstStyle>
            <a:lvl1pPr>
              <a:defRPr/>
            </a:lvl1pPr>
          </a:lstStyle>
          <a:p>
            <a:pPr>
              <a:defRPr/>
            </a:pPr>
            <a:fld id="{01D8731A-BC84-4488-9981-BC4BFE2CA557}" type="slidenum">
              <a:rPr lang="en-US"/>
              <a:pPr>
                <a:defRPr/>
              </a:pPr>
              <a:t>‹#›</a:t>
            </a:fld>
            <a:endParaRPr lang="en-US"/>
          </a:p>
        </p:txBody>
      </p:sp>
    </p:spTree>
    <p:extLst>
      <p:ext uri="{BB962C8B-B14F-4D97-AF65-F5344CB8AC3E}">
        <p14:creationId xmlns:p14="http://schemas.microsoft.com/office/powerpoint/2010/main" val="330472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idx="10"/>
          </p:nvPr>
        </p:nvSpPr>
        <p:spPr>
          <a:ln/>
        </p:spPr>
        <p:txBody>
          <a:bodyPr/>
          <a:lstStyle>
            <a:lvl1pPr>
              <a:defRPr/>
            </a:lvl1pPr>
          </a:lstStyle>
          <a:p>
            <a:pPr>
              <a:defRPr/>
            </a:pPr>
            <a:r>
              <a:rPr lang="en-US"/>
              <a:t>8/22/12</a:t>
            </a:r>
          </a:p>
        </p:txBody>
      </p:sp>
      <p:sp>
        <p:nvSpPr>
          <p:cNvPr id="8" name="Rectangle 12"/>
          <p:cNvSpPr>
            <a:spLocks noGrp="1" noChangeArrowheads="1"/>
          </p:cNvSpPr>
          <p:nvPr>
            <p:ph type="sldNum" idx="11"/>
          </p:nvPr>
        </p:nvSpPr>
        <p:spPr>
          <a:ln/>
        </p:spPr>
        <p:txBody>
          <a:bodyPr/>
          <a:lstStyle>
            <a:lvl1pPr>
              <a:defRPr/>
            </a:lvl1pPr>
          </a:lstStyle>
          <a:p>
            <a:pPr>
              <a:defRPr/>
            </a:pPr>
            <a:fld id="{A2F610AA-BA34-4D71-93B1-0CD1C6B7F585}" type="slidenum">
              <a:rPr lang="en-US"/>
              <a:pPr>
                <a:defRPr/>
              </a:pPr>
              <a:t>‹#›</a:t>
            </a:fld>
            <a:endParaRPr lang="en-US"/>
          </a:p>
        </p:txBody>
      </p:sp>
    </p:spTree>
    <p:extLst>
      <p:ext uri="{BB962C8B-B14F-4D97-AF65-F5344CB8AC3E}">
        <p14:creationId xmlns:p14="http://schemas.microsoft.com/office/powerpoint/2010/main" val="35348006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idx="10"/>
          </p:nvPr>
        </p:nvSpPr>
        <p:spPr>
          <a:ln/>
        </p:spPr>
        <p:txBody>
          <a:bodyPr/>
          <a:lstStyle>
            <a:lvl1pPr>
              <a:defRPr/>
            </a:lvl1pPr>
          </a:lstStyle>
          <a:p>
            <a:pPr>
              <a:defRPr/>
            </a:pPr>
            <a:r>
              <a:rPr lang="en-US"/>
              <a:t>8/22/12</a:t>
            </a:r>
          </a:p>
        </p:txBody>
      </p:sp>
      <p:sp>
        <p:nvSpPr>
          <p:cNvPr id="8" name="Rectangle 11"/>
          <p:cNvSpPr>
            <a:spLocks noGrp="1" noChangeArrowheads="1"/>
          </p:cNvSpPr>
          <p:nvPr>
            <p:ph type="sldNum" idx="11"/>
          </p:nvPr>
        </p:nvSpPr>
        <p:spPr>
          <a:ln/>
        </p:spPr>
        <p:txBody>
          <a:bodyPr/>
          <a:lstStyle>
            <a:lvl1pPr>
              <a:defRPr/>
            </a:lvl1pPr>
          </a:lstStyle>
          <a:p>
            <a:pPr>
              <a:defRPr/>
            </a:pPr>
            <a:fld id="{4D88AF6B-9295-4FDA-8776-2BC08ECF2ABC}" type="slidenum">
              <a:rPr lang="en-US"/>
              <a:pPr>
                <a:defRPr/>
              </a:pPr>
              <a:t>‹#›</a:t>
            </a:fld>
            <a:endParaRPr lang="en-US"/>
          </a:p>
        </p:txBody>
      </p:sp>
    </p:spTree>
    <p:extLst>
      <p:ext uri="{BB962C8B-B14F-4D97-AF65-F5344CB8AC3E}">
        <p14:creationId xmlns:p14="http://schemas.microsoft.com/office/powerpoint/2010/main" val="15297198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idx="10"/>
          </p:nvPr>
        </p:nvSpPr>
        <p:spPr>
          <a:ln/>
        </p:spPr>
        <p:txBody>
          <a:bodyPr/>
          <a:lstStyle>
            <a:lvl1pPr>
              <a:defRPr/>
            </a:lvl1pPr>
          </a:lstStyle>
          <a:p>
            <a:pPr>
              <a:defRPr/>
            </a:pPr>
            <a:r>
              <a:rPr lang="en-US"/>
              <a:t>8/22/12</a:t>
            </a:r>
          </a:p>
        </p:txBody>
      </p:sp>
      <p:sp>
        <p:nvSpPr>
          <p:cNvPr id="4" name="Rectangle 11"/>
          <p:cNvSpPr>
            <a:spLocks noGrp="1" noChangeArrowheads="1"/>
          </p:cNvSpPr>
          <p:nvPr>
            <p:ph type="sldNum" idx="11"/>
          </p:nvPr>
        </p:nvSpPr>
        <p:spPr>
          <a:ln/>
        </p:spPr>
        <p:txBody>
          <a:bodyPr/>
          <a:lstStyle>
            <a:lvl1pPr>
              <a:defRPr/>
            </a:lvl1pPr>
          </a:lstStyle>
          <a:p>
            <a:pPr>
              <a:defRPr/>
            </a:pPr>
            <a:fld id="{5C855820-EE18-4A4C-9982-893E28FC4994}" type="slidenum">
              <a:rPr lang="en-US"/>
              <a:pPr>
                <a:defRPr/>
              </a:pPr>
              <a:t>‹#›</a:t>
            </a:fld>
            <a:endParaRPr lang="en-US"/>
          </a:p>
        </p:txBody>
      </p:sp>
    </p:spTree>
    <p:extLst>
      <p:ext uri="{BB962C8B-B14F-4D97-AF65-F5344CB8AC3E}">
        <p14:creationId xmlns:p14="http://schemas.microsoft.com/office/powerpoint/2010/main" val="30051772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idx="10"/>
          </p:nvPr>
        </p:nvSpPr>
        <p:spPr>
          <a:ln/>
        </p:spPr>
        <p:txBody>
          <a:bodyPr/>
          <a:lstStyle>
            <a:lvl1pPr>
              <a:defRPr/>
            </a:lvl1pPr>
          </a:lstStyle>
          <a:p>
            <a:pPr>
              <a:defRPr/>
            </a:pPr>
            <a:r>
              <a:rPr lang="en-US"/>
              <a:t>8/22/12</a:t>
            </a:r>
          </a:p>
        </p:txBody>
      </p:sp>
      <p:sp>
        <p:nvSpPr>
          <p:cNvPr id="3" name="Rectangle 11"/>
          <p:cNvSpPr>
            <a:spLocks noGrp="1" noChangeArrowheads="1"/>
          </p:cNvSpPr>
          <p:nvPr>
            <p:ph type="sldNum" idx="11"/>
          </p:nvPr>
        </p:nvSpPr>
        <p:spPr>
          <a:ln/>
        </p:spPr>
        <p:txBody>
          <a:bodyPr/>
          <a:lstStyle>
            <a:lvl1pPr>
              <a:defRPr/>
            </a:lvl1pPr>
          </a:lstStyle>
          <a:p>
            <a:pPr>
              <a:defRPr/>
            </a:pPr>
            <a:fld id="{7D0CE9A6-A84D-45C9-B9F8-C6FD26F51D2B}" type="slidenum">
              <a:rPr lang="en-US"/>
              <a:pPr>
                <a:defRPr/>
              </a:pPr>
              <a:t>‹#›</a:t>
            </a:fld>
            <a:endParaRPr lang="en-US"/>
          </a:p>
        </p:txBody>
      </p:sp>
    </p:spTree>
    <p:extLst>
      <p:ext uri="{BB962C8B-B14F-4D97-AF65-F5344CB8AC3E}">
        <p14:creationId xmlns:p14="http://schemas.microsoft.com/office/powerpoint/2010/main" val="8649396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idx="10"/>
          </p:nvPr>
        </p:nvSpPr>
        <p:spPr>
          <a:ln/>
        </p:spPr>
        <p:txBody>
          <a:bodyPr/>
          <a:lstStyle>
            <a:lvl1pPr>
              <a:defRPr/>
            </a:lvl1pPr>
          </a:lstStyle>
          <a:p>
            <a:pPr>
              <a:defRPr/>
            </a:pPr>
            <a:r>
              <a:rPr lang="en-US"/>
              <a:t>8/22/12</a:t>
            </a:r>
          </a:p>
        </p:txBody>
      </p:sp>
      <p:sp>
        <p:nvSpPr>
          <p:cNvPr id="6" name="Rectangle 11"/>
          <p:cNvSpPr>
            <a:spLocks noGrp="1" noChangeArrowheads="1"/>
          </p:cNvSpPr>
          <p:nvPr>
            <p:ph type="sldNum" idx="11"/>
          </p:nvPr>
        </p:nvSpPr>
        <p:spPr>
          <a:ln/>
        </p:spPr>
        <p:txBody>
          <a:bodyPr/>
          <a:lstStyle>
            <a:lvl1pPr>
              <a:defRPr/>
            </a:lvl1pPr>
          </a:lstStyle>
          <a:p>
            <a:pPr>
              <a:defRPr/>
            </a:pPr>
            <a:fld id="{C17AA49A-9D76-4B8B-BD8B-DAFE09FEB1C7}" type="slidenum">
              <a:rPr lang="en-US"/>
              <a:pPr>
                <a:defRPr/>
              </a:pPr>
              <a:t>‹#›</a:t>
            </a:fld>
            <a:endParaRPr lang="en-US"/>
          </a:p>
        </p:txBody>
      </p:sp>
    </p:spTree>
    <p:extLst>
      <p:ext uri="{BB962C8B-B14F-4D97-AF65-F5344CB8AC3E}">
        <p14:creationId xmlns:p14="http://schemas.microsoft.com/office/powerpoint/2010/main" val="1855121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idx="10"/>
          </p:nvPr>
        </p:nvSpPr>
        <p:spPr>
          <a:ln/>
        </p:spPr>
        <p:txBody>
          <a:bodyPr/>
          <a:lstStyle>
            <a:lvl1pPr>
              <a:defRPr/>
            </a:lvl1pPr>
          </a:lstStyle>
          <a:p>
            <a:pPr>
              <a:defRPr/>
            </a:pPr>
            <a:r>
              <a:rPr lang="en-US"/>
              <a:t>8/22/12</a:t>
            </a:r>
          </a:p>
        </p:txBody>
      </p:sp>
      <p:sp>
        <p:nvSpPr>
          <p:cNvPr id="6" name="Rectangle 11"/>
          <p:cNvSpPr>
            <a:spLocks noGrp="1" noChangeArrowheads="1"/>
          </p:cNvSpPr>
          <p:nvPr>
            <p:ph type="sldNum" idx="11"/>
          </p:nvPr>
        </p:nvSpPr>
        <p:spPr>
          <a:ln/>
        </p:spPr>
        <p:txBody>
          <a:bodyPr/>
          <a:lstStyle>
            <a:lvl1pPr>
              <a:defRPr/>
            </a:lvl1pPr>
          </a:lstStyle>
          <a:p>
            <a:pPr>
              <a:defRPr/>
            </a:pPr>
            <a:fld id="{5BC77594-112C-442B-8216-BB4D32EDE547}" type="slidenum">
              <a:rPr lang="en-US"/>
              <a:pPr>
                <a:defRPr/>
              </a:pPr>
              <a:t>‹#›</a:t>
            </a:fld>
            <a:endParaRPr lang="en-US"/>
          </a:p>
        </p:txBody>
      </p:sp>
    </p:spTree>
    <p:extLst>
      <p:ext uri="{BB962C8B-B14F-4D97-AF65-F5344CB8AC3E}">
        <p14:creationId xmlns:p14="http://schemas.microsoft.com/office/powerpoint/2010/main" val="249968579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idx="10"/>
          </p:nvPr>
        </p:nvSpPr>
        <p:spPr>
          <a:ln/>
        </p:spPr>
        <p:txBody>
          <a:bodyPr/>
          <a:lstStyle>
            <a:lvl1pPr>
              <a:defRPr/>
            </a:lvl1pPr>
          </a:lstStyle>
          <a:p>
            <a:pPr>
              <a:defRPr/>
            </a:pPr>
            <a:r>
              <a:rPr lang="en-US"/>
              <a:t>8/22/12</a:t>
            </a:r>
          </a:p>
        </p:txBody>
      </p:sp>
      <p:sp>
        <p:nvSpPr>
          <p:cNvPr id="5" name="Rectangle 11"/>
          <p:cNvSpPr>
            <a:spLocks noGrp="1" noChangeArrowheads="1"/>
          </p:cNvSpPr>
          <p:nvPr>
            <p:ph type="sldNum" idx="11"/>
          </p:nvPr>
        </p:nvSpPr>
        <p:spPr>
          <a:ln/>
        </p:spPr>
        <p:txBody>
          <a:bodyPr/>
          <a:lstStyle>
            <a:lvl1pPr>
              <a:defRPr/>
            </a:lvl1pPr>
          </a:lstStyle>
          <a:p>
            <a:pPr>
              <a:defRPr/>
            </a:pPr>
            <a:fld id="{3C08C99B-73DF-40B2-8345-F7382F824806}" type="slidenum">
              <a:rPr lang="en-US"/>
              <a:pPr>
                <a:defRPr/>
              </a:pPr>
              <a:t>‹#›</a:t>
            </a:fld>
            <a:endParaRPr lang="en-US"/>
          </a:p>
        </p:txBody>
      </p:sp>
    </p:spTree>
    <p:extLst>
      <p:ext uri="{BB962C8B-B14F-4D97-AF65-F5344CB8AC3E}">
        <p14:creationId xmlns:p14="http://schemas.microsoft.com/office/powerpoint/2010/main" val="650047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28087638"/>
            <a:ext cx="2055812" cy="302593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8087638"/>
            <a:ext cx="6018213" cy="302593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idx="10"/>
          </p:nvPr>
        </p:nvSpPr>
        <p:spPr>
          <a:ln/>
        </p:spPr>
        <p:txBody>
          <a:bodyPr/>
          <a:lstStyle>
            <a:lvl1pPr>
              <a:defRPr/>
            </a:lvl1pPr>
          </a:lstStyle>
          <a:p>
            <a:pPr>
              <a:defRPr/>
            </a:pPr>
            <a:r>
              <a:rPr lang="en-US"/>
              <a:t>8/22/12</a:t>
            </a:r>
          </a:p>
        </p:txBody>
      </p:sp>
      <p:sp>
        <p:nvSpPr>
          <p:cNvPr id="5" name="Rectangle 11"/>
          <p:cNvSpPr>
            <a:spLocks noGrp="1" noChangeArrowheads="1"/>
          </p:cNvSpPr>
          <p:nvPr>
            <p:ph type="sldNum" idx="11"/>
          </p:nvPr>
        </p:nvSpPr>
        <p:spPr>
          <a:ln/>
        </p:spPr>
        <p:txBody>
          <a:bodyPr/>
          <a:lstStyle>
            <a:lvl1pPr>
              <a:defRPr/>
            </a:lvl1pPr>
          </a:lstStyle>
          <a:p>
            <a:pPr>
              <a:defRPr/>
            </a:pPr>
            <a:fld id="{3F1001AF-3F6A-4417-8A63-F19378A8CDA8}" type="slidenum">
              <a:rPr lang="en-US"/>
              <a:pPr>
                <a:defRPr/>
              </a:pPr>
              <a:t>‹#›</a:t>
            </a:fld>
            <a:endParaRPr lang="en-US"/>
          </a:p>
        </p:txBody>
      </p:sp>
    </p:spTree>
    <p:extLst>
      <p:ext uri="{BB962C8B-B14F-4D97-AF65-F5344CB8AC3E}">
        <p14:creationId xmlns:p14="http://schemas.microsoft.com/office/powerpoint/2010/main" val="56070931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FAA7F02E-811C-47CE-AFA2-9A98906266E4}" type="slidenum">
              <a:rPr lang="en-US"/>
              <a:pPr>
                <a:defRPr/>
              </a:pPr>
              <a:t>‹#›</a:t>
            </a:fld>
            <a:endParaRPr lang="en-US"/>
          </a:p>
        </p:txBody>
      </p:sp>
    </p:spTree>
    <p:extLst>
      <p:ext uri="{BB962C8B-B14F-4D97-AF65-F5344CB8AC3E}">
        <p14:creationId xmlns:p14="http://schemas.microsoft.com/office/powerpoint/2010/main" val="322089991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461D6EA8-731A-4692-A01F-F7409D6F785F}" type="slidenum">
              <a:rPr lang="en-US"/>
              <a:pPr>
                <a:defRPr/>
              </a:pPr>
              <a:t>‹#›</a:t>
            </a:fld>
            <a:endParaRPr lang="en-US"/>
          </a:p>
        </p:txBody>
      </p:sp>
    </p:spTree>
    <p:extLst>
      <p:ext uri="{BB962C8B-B14F-4D97-AF65-F5344CB8AC3E}">
        <p14:creationId xmlns:p14="http://schemas.microsoft.com/office/powerpoint/2010/main" val="394555549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0EF66EE6-9313-478A-9623-3D304EB8ECB5}" type="slidenum">
              <a:rPr lang="en-US"/>
              <a:pPr>
                <a:defRPr/>
              </a:pPr>
              <a:t>‹#›</a:t>
            </a:fld>
            <a:endParaRPr lang="en-US"/>
          </a:p>
        </p:txBody>
      </p:sp>
    </p:spTree>
    <p:extLst>
      <p:ext uri="{BB962C8B-B14F-4D97-AF65-F5344CB8AC3E}">
        <p14:creationId xmlns:p14="http://schemas.microsoft.com/office/powerpoint/2010/main" val="616200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idx="10"/>
          </p:nvPr>
        </p:nvSpPr>
        <p:spPr>
          <a:ln/>
        </p:spPr>
        <p:txBody>
          <a:bodyPr/>
          <a:lstStyle>
            <a:lvl1pPr>
              <a:defRPr/>
            </a:lvl1pPr>
          </a:lstStyle>
          <a:p>
            <a:pPr>
              <a:defRPr/>
            </a:pPr>
            <a:r>
              <a:rPr lang="en-US"/>
              <a:t>8/22/12</a:t>
            </a:r>
          </a:p>
        </p:txBody>
      </p:sp>
      <p:sp>
        <p:nvSpPr>
          <p:cNvPr id="4" name="Rectangle 12"/>
          <p:cNvSpPr>
            <a:spLocks noGrp="1" noChangeArrowheads="1"/>
          </p:cNvSpPr>
          <p:nvPr>
            <p:ph type="sldNum" idx="11"/>
          </p:nvPr>
        </p:nvSpPr>
        <p:spPr>
          <a:ln/>
        </p:spPr>
        <p:txBody>
          <a:bodyPr/>
          <a:lstStyle>
            <a:lvl1pPr>
              <a:defRPr/>
            </a:lvl1pPr>
          </a:lstStyle>
          <a:p>
            <a:pPr>
              <a:defRPr/>
            </a:pPr>
            <a:fld id="{351D27B5-D5AC-4265-AAC0-8761153DC440}" type="slidenum">
              <a:rPr lang="en-US"/>
              <a:pPr>
                <a:defRPr/>
              </a:pPr>
              <a:t>‹#›</a:t>
            </a:fld>
            <a:endParaRPr lang="en-US"/>
          </a:p>
        </p:txBody>
      </p:sp>
    </p:spTree>
    <p:extLst>
      <p:ext uri="{BB962C8B-B14F-4D97-AF65-F5344CB8AC3E}">
        <p14:creationId xmlns:p14="http://schemas.microsoft.com/office/powerpoint/2010/main" val="14763643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38150" y="1719263"/>
            <a:ext cx="4044950" cy="4532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1719263"/>
            <a:ext cx="4046538" cy="4532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03B6D00E-8EAB-4BBC-930A-1532680F120E}" type="slidenum">
              <a:rPr lang="en-US"/>
              <a:pPr>
                <a:defRPr/>
              </a:pPr>
              <a:t>‹#›</a:t>
            </a:fld>
            <a:endParaRPr lang="en-US"/>
          </a:p>
        </p:txBody>
      </p:sp>
    </p:spTree>
    <p:extLst>
      <p:ext uri="{BB962C8B-B14F-4D97-AF65-F5344CB8AC3E}">
        <p14:creationId xmlns:p14="http://schemas.microsoft.com/office/powerpoint/2010/main" val="143871273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idx="10"/>
          </p:nvPr>
        </p:nvSpPr>
        <p:spPr>
          <a:ln/>
        </p:spPr>
        <p:txBody>
          <a:bodyPr/>
          <a:lstStyle>
            <a:lvl1pPr>
              <a:defRPr/>
            </a:lvl1pPr>
          </a:lstStyle>
          <a:p>
            <a:pPr>
              <a:defRPr/>
            </a:pPr>
            <a:r>
              <a:rPr lang="en-US"/>
              <a:t>8/22/12</a:t>
            </a:r>
          </a:p>
        </p:txBody>
      </p:sp>
      <p:sp>
        <p:nvSpPr>
          <p:cNvPr id="8" name="Rectangle 12"/>
          <p:cNvSpPr>
            <a:spLocks noGrp="1" noChangeArrowheads="1"/>
          </p:cNvSpPr>
          <p:nvPr>
            <p:ph type="sldNum" idx="11"/>
          </p:nvPr>
        </p:nvSpPr>
        <p:spPr>
          <a:ln/>
        </p:spPr>
        <p:txBody>
          <a:bodyPr/>
          <a:lstStyle>
            <a:lvl1pPr>
              <a:defRPr/>
            </a:lvl1pPr>
          </a:lstStyle>
          <a:p>
            <a:pPr>
              <a:defRPr/>
            </a:pPr>
            <a:fld id="{C8698F89-0799-4209-85FD-5DA1CBB7DB75}" type="slidenum">
              <a:rPr lang="en-US"/>
              <a:pPr>
                <a:defRPr/>
              </a:pPr>
              <a:t>‹#›</a:t>
            </a:fld>
            <a:endParaRPr lang="en-US"/>
          </a:p>
        </p:txBody>
      </p:sp>
    </p:spTree>
    <p:extLst>
      <p:ext uri="{BB962C8B-B14F-4D97-AF65-F5344CB8AC3E}">
        <p14:creationId xmlns:p14="http://schemas.microsoft.com/office/powerpoint/2010/main" val="276973042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idx="10"/>
          </p:nvPr>
        </p:nvSpPr>
        <p:spPr>
          <a:ln/>
        </p:spPr>
        <p:txBody>
          <a:bodyPr/>
          <a:lstStyle>
            <a:lvl1pPr>
              <a:defRPr/>
            </a:lvl1pPr>
          </a:lstStyle>
          <a:p>
            <a:pPr>
              <a:defRPr/>
            </a:pPr>
            <a:r>
              <a:rPr lang="en-US"/>
              <a:t>8/22/12</a:t>
            </a:r>
          </a:p>
        </p:txBody>
      </p:sp>
      <p:sp>
        <p:nvSpPr>
          <p:cNvPr id="4" name="Rectangle 12"/>
          <p:cNvSpPr>
            <a:spLocks noGrp="1" noChangeArrowheads="1"/>
          </p:cNvSpPr>
          <p:nvPr>
            <p:ph type="sldNum" idx="11"/>
          </p:nvPr>
        </p:nvSpPr>
        <p:spPr>
          <a:ln/>
        </p:spPr>
        <p:txBody>
          <a:bodyPr/>
          <a:lstStyle>
            <a:lvl1pPr>
              <a:defRPr/>
            </a:lvl1pPr>
          </a:lstStyle>
          <a:p>
            <a:pPr>
              <a:defRPr/>
            </a:pPr>
            <a:fld id="{8855E5AD-9903-4CC8-BAA3-851D151F7F70}" type="slidenum">
              <a:rPr lang="en-US"/>
              <a:pPr>
                <a:defRPr/>
              </a:pPr>
              <a:t>‹#›</a:t>
            </a:fld>
            <a:endParaRPr lang="en-US"/>
          </a:p>
        </p:txBody>
      </p:sp>
    </p:spTree>
    <p:extLst>
      <p:ext uri="{BB962C8B-B14F-4D97-AF65-F5344CB8AC3E}">
        <p14:creationId xmlns:p14="http://schemas.microsoft.com/office/powerpoint/2010/main" val="25375018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idx="10"/>
          </p:nvPr>
        </p:nvSpPr>
        <p:spPr>
          <a:ln/>
        </p:spPr>
        <p:txBody>
          <a:bodyPr/>
          <a:lstStyle>
            <a:lvl1pPr>
              <a:defRPr/>
            </a:lvl1pPr>
          </a:lstStyle>
          <a:p>
            <a:pPr>
              <a:defRPr/>
            </a:pPr>
            <a:r>
              <a:rPr lang="en-US"/>
              <a:t>8/22/12</a:t>
            </a:r>
          </a:p>
        </p:txBody>
      </p:sp>
      <p:sp>
        <p:nvSpPr>
          <p:cNvPr id="3" name="Rectangle 12"/>
          <p:cNvSpPr>
            <a:spLocks noGrp="1" noChangeArrowheads="1"/>
          </p:cNvSpPr>
          <p:nvPr>
            <p:ph type="sldNum" idx="11"/>
          </p:nvPr>
        </p:nvSpPr>
        <p:spPr>
          <a:ln/>
        </p:spPr>
        <p:txBody>
          <a:bodyPr/>
          <a:lstStyle>
            <a:lvl1pPr>
              <a:defRPr/>
            </a:lvl1pPr>
          </a:lstStyle>
          <a:p>
            <a:pPr>
              <a:defRPr/>
            </a:pPr>
            <a:fld id="{F059BCEE-8EEC-41FE-B1FB-AA9FB0038F96}" type="slidenum">
              <a:rPr lang="en-US"/>
              <a:pPr>
                <a:defRPr/>
              </a:pPr>
              <a:t>‹#›</a:t>
            </a:fld>
            <a:endParaRPr lang="en-US"/>
          </a:p>
        </p:txBody>
      </p:sp>
    </p:spTree>
    <p:extLst>
      <p:ext uri="{BB962C8B-B14F-4D97-AF65-F5344CB8AC3E}">
        <p14:creationId xmlns:p14="http://schemas.microsoft.com/office/powerpoint/2010/main" val="357223451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870ED7A6-6039-447E-8C28-B7D855EE2E55}" type="slidenum">
              <a:rPr lang="en-US"/>
              <a:pPr>
                <a:defRPr/>
              </a:pPr>
              <a:t>‹#›</a:t>
            </a:fld>
            <a:endParaRPr lang="en-US"/>
          </a:p>
        </p:txBody>
      </p:sp>
    </p:spTree>
    <p:extLst>
      <p:ext uri="{BB962C8B-B14F-4D97-AF65-F5344CB8AC3E}">
        <p14:creationId xmlns:p14="http://schemas.microsoft.com/office/powerpoint/2010/main" val="321608155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5E3843F2-1E21-407B-9D7A-ADD158F29B03}" type="slidenum">
              <a:rPr lang="en-US"/>
              <a:pPr>
                <a:defRPr/>
              </a:pPr>
              <a:t>‹#›</a:t>
            </a:fld>
            <a:endParaRPr lang="en-US"/>
          </a:p>
        </p:txBody>
      </p:sp>
    </p:spTree>
    <p:extLst>
      <p:ext uri="{BB962C8B-B14F-4D97-AF65-F5344CB8AC3E}">
        <p14:creationId xmlns:p14="http://schemas.microsoft.com/office/powerpoint/2010/main" val="389461789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444FCFBF-C87B-44B9-8CC1-7123B77BEBFA}" type="slidenum">
              <a:rPr lang="en-US"/>
              <a:pPr>
                <a:defRPr/>
              </a:pPr>
              <a:t>‹#›</a:t>
            </a:fld>
            <a:endParaRPr lang="en-US"/>
          </a:p>
        </p:txBody>
      </p:sp>
    </p:spTree>
    <p:extLst>
      <p:ext uri="{BB962C8B-B14F-4D97-AF65-F5344CB8AC3E}">
        <p14:creationId xmlns:p14="http://schemas.microsoft.com/office/powerpoint/2010/main" val="106656302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463" y="273050"/>
            <a:ext cx="2060575" cy="5978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8150" y="273050"/>
            <a:ext cx="6030913" cy="5978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idx="10"/>
          </p:nvPr>
        </p:nvSpPr>
        <p:spPr>
          <a:ln/>
        </p:spPr>
        <p:txBody>
          <a:bodyPr/>
          <a:lstStyle>
            <a:lvl1pPr>
              <a:defRPr/>
            </a:lvl1pPr>
          </a:lstStyle>
          <a:p>
            <a:pPr>
              <a:defRPr/>
            </a:pPr>
            <a:r>
              <a:rPr lang="en-US"/>
              <a:t>8/22/12</a:t>
            </a:r>
          </a:p>
        </p:txBody>
      </p:sp>
      <p:sp>
        <p:nvSpPr>
          <p:cNvPr id="5" name="Rectangle 12"/>
          <p:cNvSpPr>
            <a:spLocks noGrp="1" noChangeArrowheads="1"/>
          </p:cNvSpPr>
          <p:nvPr>
            <p:ph type="sldNum" idx="11"/>
          </p:nvPr>
        </p:nvSpPr>
        <p:spPr>
          <a:ln/>
        </p:spPr>
        <p:txBody>
          <a:bodyPr/>
          <a:lstStyle>
            <a:lvl1pPr>
              <a:defRPr/>
            </a:lvl1pPr>
          </a:lstStyle>
          <a:p>
            <a:pPr>
              <a:defRPr/>
            </a:pPr>
            <a:fld id="{C9F05831-5D53-41AE-818F-34C25F003885}" type="slidenum">
              <a:rPr lang="en-US"/>
              <a:pPr>
                <a:defRPr/>
              </a:pPr>
              <a:t>‹#›</a:t>
            </a:fld>
            <a:endParaRPr lang="en-US"/>
          </a:p>
        </p:txBody>
      </p:sp>
    </p:spTree>
    <p:extLst>
      <p:ext uri="{BB962C8B-B14F-4D97-AF65-F5344CB8AC3E}">
        <p14:creationId xmlns:p14="http://schemas.microsoft.com/office/powerpoint/2010/main" val="69483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idx="10"/>
          </p:nvPr>
        </p:nvSpPr>
        <p:spPr>
          <a:ln/>
        </p:spPr>
        <p:txBody>
          <a:bodyPr/>
          <a:lstStyle>
            <a:lvl1pPr>
              <a:defRPr/>
            </a:lvl1pPr>
          </a:lstStyle>
          <a:p>
            <a:pPr>
              <a:defRPr/>
            </a:pPr>
            <a:r>
              <a:rPr lang="en-US"/>
              <a:t>8/22/12</a:t>
            </a:r>
          </a:p>
        </p:txBody>
      </p:sp>
      <p:sp>
        <p:nvSpPr>
          <p:cNvPr id="3" name="Rectangle 12"/>
          <p:cNvSpPr>
            <a:spLocks noGrp="1" noChangeArrowheads="1"/>
          </p:cNvSpPr>
          <p:nvPr>
            <p:ph type="sldNum" idx="11"/>
          </p:nvPr>
        </p:nvSpPr>
        <p:spPr>
          <a:ln/>
        </p:spPr>
        <p:txBody>
          <a:bodyPr/>
          <a:lstStyle>
            <a:lvl1pPr>
              <a:defRPr/>
            </a:lvl1pPr>
          </a:lstStyle>
          <a:p>
            <a:pPr>
              <a:defRPr/>
            </a:pPr>
            <a:fld id="{BF2697E7-F477-4CAF-B1C6-B5F9D049B056}" type="slidenum">
              <a:rPr lang="en-US"/>
              <a:pPr>
                <a:defRPr/>
              </a:pPr>
              <a:t>‹#›</a:t>
            </a:fld>
            <a:endParaRPr lang="en-US"/>
          </a:p>
        </p:txBody>
      </p:sp>
    </p:spTree>
    <p:extLst>
      <p:ext uri="{BB962C8B-B14F-4D97-AF65-F5344CB8AC3E}">
        <p14:creationId xmlns:p14="http://schemas.microsoft.com/office/powerpoint/2010/main" val="2411909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74ACF296-677C-447F-96AA-B761B65C0539}" type="slidenum">
              <a:rPr lang="en-US"/>
              <a:pPr>
                <a:defRPr/>
              </a:pPr>
              <a:t>‹#›</a:t>
            </a:fld>
            <a:endParaRPr lang="en-US"/>
          </a:p>
        </p:txBody>
      </p:sp>
    </p:spTree>
    <p:extLst>
      <p:ext uri="{BB962C8B-B14F-4D97-AF65-F5344CB8AC3E}">
        <p14:creationId xmlns:p14="http://schemas.microsoft.com/office/powerpoint/2010/main" val="1399640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idx="10"/>
          </p:nvPr>
        </p:nvSpPr>
        <p:spPr>
          <a:ln/>
        </p:spPr>
        <p:txBody>
          <a:bodyPr/>
          <a:lstStyle>
            <a:lvl1pPr>
              <a:defRPr/>
            </a:lvl1pPr>
          </a:lstStyle>
          <a:p>
            <a:pPr>
              <a:defRPr/>
            </a:pPr>
            <a:r>
              <a:rPr lang="en-US"/>
              <a:t>8/22/12</a:t>
            </a:r>
          </a:p>
        </p:txBody>
      </p:sp>
      <p:sp>
        <p:nvSpPr>
          <p:cNvPr id="6" name="Rectangle 12"/>
          <p:cNvSpPr>
            <a:spLocks noGrp="1" noChangeArrowheads="1"/>
          </p:cNvSpPr>
          <p:nvPr>
            <p:ph type="sldNum" idx="11"/>
          </p:nvPr>
        </p:nvSpPr>
        <p:spPr>
          <a:ln/>
        </p:spPr>
        <p:txBody>
          <a:bodyPr/>
          <a:lstStyle>
            <a:lvl1pPr>
              <a:defRPr/>
            </a:lvl1pPr>
          </a:lstStyle>
          <a:p>
            <a:pPr>
              <a:defRPr/>
            </a:pPr>
            <a:fld id="{BB01C8A7-8D82-47B7-A4B0-C93D41CE68FB}" type="slidenum">
              <a:rPr lang="en-US"/>
              <a:pPr>
                <a:defRPr/>
              </a:pPr>
              <a:t>‹#›</a:t>
            </a:fld>
            <a:endParaRPr lang="en-US"/>
          </a:p>
        </p:txBody>
      </p:sp>
    </p:spTree>
    <p:extLst>
      <p:ext uri="{BB962C8B-B14F-4D97-AF65-F5344CB8AC3E}">
        <p14:creationId xmlns:p14="http://schemas.microsoft.com/office/powerpoint/2010/main" val="2054042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27"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28"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29" name="Rectangle 4"/>
          <p:cNvSpPr>
            <a:spLocks noChangeArrowheads="1"/>
          </p:cNvSpPr>
          <p:nvPr/>
        </p:nvSpPr>
        <p:spPr bwMode="auto">
          <a:xfrm>
            <a:off x="0" y="2544763"/>
            <a:ext cx="9144000" cy="3255962"/>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30" name="Rectangle 5"/>
          <p:cNvSpPr>
            <a:spLocks noChangeArrowheads="1"/>
          </p:cNvSpPr>
          <p:nvPr/>
        </p:nvSpPr>
        <p:spPr bwMode="auto">
          <a:xfrm>
            <a:off x="0" y="2667000"/>
            <a:ext cx="9144000" cy="2740025"/>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31" name="Rectangle 6"/>
          <p:cNvSpPr>
            <a:spLocks noChangeArrowheads="1"/>
          </p:cNvSpPr>
          <p:nvPr/>
        </p:nvSpPr>
        <p:spPr bwMode="auto">
          <a:xfrm>
            <a:off x="0" y="5478463"/>
            <a:ext cx="9144000" cy="236537"/>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1032" name="Rectangle 7"/>
          <p:cNvSpPr>
            <a:spLocks noChangeArrowheads="1"/>
          </p:cNvSpPr>
          <p:nvPr/>
        </p:nvSpPr>
        <p:spPr bwMode="auto">
          <a:xfrm>
            <a:off x="3148013" y="4260850"/>
            <a:ext cx="1219200"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r" eaLnBrk="1" hangingPunct="1">
              <a:lnSpc>
                <a:spcPct val="100000"/>
              </a:lnSpc>
              <a:buClrTx/>
              <a:buFontTx/>
              <a:buNone/>
            </a:pPr>
            <a:r>
              <a:rPr lang="en-US" altLang="en-US" sz="3200">
                <a:solidFill>
                  <a:srgbClr val="F4680B"/>
                </a:solidFill>
                <a:latin typeface="Franklin Gothic Book" charset="0"/>
              </a:rPr>
              <a:t></a:t>
            </a:r>
          </a:p>
        </p:txBody>
      </p:sp>
      <p:sp>
        <p:nvSpPr>
          <p:cNvPr id="1033" name="Rectangle 8"/>
          <p:cNvSpPr>
            <a:spLocks noChangeArrowheads="1"/>
          </p:cNvSpPr>
          <p:nvPr/>
        </p:nvSpPr>
        <p:spPr bwMode="auto">
          <a:xfrm>
            <a:off x="4819650" y="4260850"/>
            <a:ext cx="1219200"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hangingPunct="1">
              <a:lnSpc>
                <a:spcPct val="100000"/>
              </a:lnSpc>
              <a:buClrTx/>
              <a:buFontTx/>
              <a:buNone/>
            </a:pPr>
            <a:r>
              <a:rPr lang="en-US" altLang="en-US" sz="3200">
                <a:solidFill>
                  <a:srgbClr val="F4680B"/>
                </a:solidFill>
                <a:latin typeface="Franklin Gothic Book" charset="0"/>
              </a:rPr>
              <a:t></a:t>
            </a:r>
          </a:p>
        </p:txBody>
      </p:sp>
      <p:sp>
        <p:nvSpPr>
          <p:cNvPr id="1034" name="Rectangle 9"/>
          <p:cNvSpPr>
            <a:spLocks noGrp="1" noChangeArrowheads="1"/>
          </p:cNvSpPr>
          <p:nvPr>
            <p:ph type="title"/>
          </p:nvPr>
        </p:nvSpPr>
        <p:spPr bwMode="auto">
          <a:xfrm>
            <a:off x="228600" y="2667000"/>
            <a:ext cx="86836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b" anchorCtr="0" compatLnSpc="1">
            <a:prstTxWarp prst="textNoShape">
              <a:avLst/>
            </a:prstTxWarp>
          </a:bodyPr>
          <a:lstStyle/>
          <a:p>
            <a:pPr lvl="0"/>
            <a:r>
              <a:rPr lang="en-GB" altLang="en-US" smtClean="0"/>
              <a:t>Click to edit the title text format</a:t>
            </a:r>
          </a:p>
        </p:txBody>
      </p:sp>
      <p:sp>
        <p:nvSpPr>
          <p:cNvPr id="2" name="Rectangle 10"/>
          <p:cNvSpPr>
            <a:spLocks noGrp="1" noChangeArrowheads="1"/>
          </p:cNvSpPr>
          <p:nvPr>
            <p:ph type="dt"/>
          </p:nvPr>
        </p:nvSpPr>
        <p:spPr bwMode="auto">
          <a:xfrm>
            <a:off x="457200" y="6356350"/>
            <a:ext cx="21304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mtClean="0">
                <a:solidFill>
                  <a:srgbClr val="000000"/>
                </a:solidFill>
                <a:ea typeface="+mn-ea"/>
                <a:cs typeface="+mn-cs"/>
              </a:defRPr>
            </a:lvl1pPr>
          </a:lstStyle>
          <a:p>
            <a:pPr>
              <a:defRPr/>
            </a:pPr>
            <a:r>
              <a:rPr lang="en-US"/>
              <a:t>8/22/12</a:t>
            </a:r>
          </a:p>
        </p:txBody>
      </p:sp>
      <p:sp>
        <p:nvSpPr>
          <p:cNvPr id="1036" name="Text Box 11"/>
          <p:cNvSpPr txBox="1">
            <a:spLocks noChangeArrowheads="1"/>
          </p:cNvSpPr>
          <p:nvPr/>
        </p:nvSpPr>
        <p:spPr bwMode="auto">
          <a:xfrm>
            <a:off x="5791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12"/>
          <p:cNvSpPr>
            <a:spLocks noGrp="1" noChangeArrowheads="1"/>
          </p:cNvSpPr>
          <p:nvPr>
            <p:ph type="sldNum"/>
          </p:nvPr>
        </p:nvSpPr>
        <p:spPr bwMode="auto">
          <a:xfrm>
            <a:off x="3962400" y="4392613"/>
            <a:ext cx="12160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mtClean="0">
                <a:solidFill>
                  <a:srgbClr val="000000"/>
                </a:solidFill>
                <a:ea typeface="+mn-ea"/>
                <a:cs typeface="+mn-cs"/>
              </a:defRPr>
            </a:lvl1pPr>
          </a:lstStyle>
          <a:p>
            <a:pPr>
              <a:defRPr/>
            </a:pPr>
            <a:fld id="{F0A371F9-F504-4989-949E-481131CDC81D}" type="slidenum">
              <a:rPr lang="en-US"/>
              <a:pPr>
                <a:defRPr/>
              </a:pPr>
              <a:t>‹#›</a:t>
            </a:fld>
            <a:endParaRPr lang="en-US"/>
          </a:p>
        </p:txBody>
      </p:sp>
      <p:sp>
        <p:nvSpPr>
          <p:cNvPr id="1038" name="Rectangle 13"/>
          <p:cNvSpPr>
            <a:spLocks noGrp="1" noChangeArrowheads="1"/>
          </p:cNvSpPr>
          <p:nvPr>
            <p:ph type="body" idx="1"/>
          </p:nvPr>
        </p:nvSpPr>
        <p:spPr bwMode="auto">
          <a:xfrm>
            <a:off x="457200" y="1604963"/>
            <a:ext cx="8226425" cy="4522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1240"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2051"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2052"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2053" name="Rectangle 4"/>
          <p:cNvSpPr>
            <a:spLocks noGrp="1" noChangeArrowheads="1"/>
          </p:cNvSpPr>
          <p:nvPr>
            <p:ph type="title"/>
          </p:nvPr>
        </p:nvSpPr>
        <p:spPr bwMode="auto">
          <a:xfrm>
            <a:off x="457200" y="182563"/>
            <a:ext cx="82264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title text format</a:t>
            </a:r>
          </a:p>
        </p:txBody>
      </p:sp>
      <p:sp>
        <p:nvSpPr>
          <p:cNvPr id="2054" name="Rectangle 5"/>
          <p:cNvSpPr>
            <a:spLocks noGrp="1" noChangeArrowheads="1"/>
          </p:cNvSpPr>
          <p:nvPr>
            <p:ph type="body" idx="1"/>
          </p:nvPr>
        </p:nvSpPr>
        <p:spPr bwMode="auto">
          <a:xfrm>
            <a:off x="457200" y="1600200"/>
            <a:ext cx="4035425" cy="30259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Text Box 6"/>
          <p:cNvSpPr txBox="1">
            <a:spLocks noChangeArrowheads="1"/>
          </p:cNvSpPr>
          <p:nvPr/>
        </p:nvSpPr>
        <p:spPr bwMode="auto">
          <a:xfrm>
            <a:off x="4648200" y="1600200"/>
            <a:ext cx="4038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430213" indent="-3238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1pPr>
            <a:lvl2pPr marL="862013" indent="-32226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2pPr>
            <a:lvl3pPr marL="1293813" indent="-2857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3pPr>
            <a:lvl4pPr marL="1725613" indent="-21431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4pPr>
            <a:lvl5pPr marL="2157413" indent="-21590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5pPr>
            <a:lvl6pPr marL="26146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6pPr>
            <a:lvl7pPr marL="30718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7pPr>
            <a:lvl8pPr marL="35290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8pPr>
            <a:lvl9pPr marL="39862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9pPr>
          </a:lstStyle>
          <a:p>
            <a:pPr>
              <a:lnSpc>
                <a:spcPct val="100000"/>
              </a:lnSpc>
              <a:spcAft>
                <a:spcPts val="1425"/>
              </a:spcAft>
              <a:buSzPct val="45000"/>
              <a:buFont typeface="Wingdings" charset="2"/>
              <a:buChar char=""/>
              <a:defRPr/>
            </a:pPr>
            <a:r>
              <a:rPr lang="en-US" sz="2800" smtClean="0">
                <a:solidFill>
                  <a:srgbClr val="55554A"/>
                </a:solidFill>
                <a:latin typeface="Franklin Gothic Book" charset="0"/>
              </a:rPr>
              <a:t>Click to edit the outline text format</a:t>
            </a:r>
          </a:p>
          <a:p>
            <a:pPr lvl="1">
              <a:lnSpc>
                <a:spcPct val="100000"/>
              </a:lnSpc>
              <a:spcAft>
                <a:spcPts val="1138"/>
              </a:spcAft>
              <a:buSzPct val="45000"/>
              <a:buFont typeface="Wingdings" charset="2"/>
              <a:buChar char=""/>
              <a:defRPr/>
            </a:pPr>
            <a:r>
              <a:rPr lang="en-US" sz="2800" smtClean="0">
                <a:solidFill>
                  <a:srgbClr val="55554A"/>
                </a:solidFill>
                <a:latin typeface="Franklin Gothic Book" charset="0"/>
              </a:rPr>
              <a:t>Second Outline Level</a:t>
            </a:r>
          </a:p>
          <a:p>
            <a:pPr lvl="2">
              <a:lnSpc>
                <a:spcPct val="100000"/>
              </a:lnSpc>
              <a:spcAft>
                <a:spcPts val="850"/>
              </a:spcAft>
              <a:buSzPct val="75000"/>
              <a:buFont typeface="Symbol" charset="2"/>
              <a:buChar char=""/>
              <a:defRPr/>
            </a:pPr>
            <a:r>
              <a:rPr lang="en-US" sz="2800" smtClean="0">
                <a:solidFill>
                  <a:srgbClr val="55554A"/>
                </a:solidFill>
                <a:latin typeface="Franklin Gothic Book" charset="0"/>
              </a:rPr>
              <a:t>Third Outline Level</a:t>
            </a:r>
          </a:p>
          <a:p>
            <a:pPr lvl="3">
              <a:lnSpc>
                <a:spcPct val="100000"/>
              </a:lnSpc>
              <a:spcAft>
                <a:spcPts val="575"/>
              </a:spcAft>
              <a:buSzPct val="45000"/>
              <a:buFont typeface="Wingdings" charset="2"/>
              <a:buChar char=""/>
              <a:defRPr/>
            </a:pPr>
            <a:r>
              <a:rPr lang="en-US" sz="2800" smtClean="0">
                <a:solidFill>
                  <a:srgbClr val="55554A"/>
                </a:solidFill>
                <a:latin typeface="Franklin Gothic Book" charset="0"/>
              </a:rPr>
              <a:t>Fourth Outline Level</a:t>
            </a:r>
          </a:p>
          <a:p>
            <a:pPr lvl="4">
              <a:lnSpc>
                <a:spcPct val="100000"/>
              </a:lnSpc>
              <a:spcAft>
                <a:spcPts val="288"/>
              </a:spcAft>
              <a:buSzPct val="75000"/>
              <a:buFont typeface="Symbol" charset="2"/>
              <a:buChar char=""/>
              <a:defRPr/>
            </a:pPr>
            <a:r>
              <a:rPr lang="en-US" sz="2800" smtClean="0">
                <a:solidFill>
                  <a:srgbClr val="55554A"/>
                </a:solidFill>
                <a:latin typeface="Franklin Gothic Book" charset="0"/>
              </a:rPr>
              <a:t>Fifth Outline Level</a:t>
            </a:r>
          </a:p>
          <a:p>
            <a:pPr lvl="4">
              <a:lnSpc>
                <a:spcPct val="100000"/>
              </a:lnSpc>
              <a:spcAft>
                <a:spcPts val="288"/>
              </a:spcAft>
              <a:buSzPct val="75000"/>
              <a:buFont typeface="Symbol" charset="2"/>
              <a:buChar char=""/>
              <a:defRPr/>
            </a:pPr>
            <a:r>
              <a:rPr lang="en-US" sz="2800" smtClean="0">
                <a:solidFill>
                  <a:srgbClr val="55554A"/>
                </a:solidFill>
                <a:latin typeface="Franklin Gothic Book" charset="0"/>
              </a:rPr>
              <a:t>Sixth Outline Level</a:t>
            </a:r>
          </a:p>
          <a:p>
            <a:pPr lvl="4">
              <a:lnSpc>
                <a:spcPct val="100000"/>
              </a:lnSpc>
              <a:spcAft>
                <a:spcPts val="288"/>
              </a:spcAft>
              <a:buSzPct val="75000"/>
              <a:buFont typeface="Symbol" charset="2"/>
              <a:buChar char=""/>
              <a:defRPr/>
            </a:pPr>
            <a:r>
              <a:rPr lang="en-US" sz="2800" smtClean="0">
                <a:solidFill>
                  <a:srgbClr val="55554A"/>
                </a:solidFill>
                <a:latin typeface="Franklin Gothic Book" charset="0"/>
              </a:rPr>
              <a:t>Seventh Outline Level</a:t>
            </a:r>
          </a:p>
          <a:p>
            <a:pPr lvl="4">
              <a:lnSpc>
                <a:spcPct val="100000"/>
              </a:lnSpc>
              <a:spcAft>
                <a:spcPts val="288"/>
              </a:spcAft>
              <a:buSzPct val="75000"/>
              <a:buFont typeface="Symbol" charset="2"/>
              <a:buChar char=""/>
              <a:defRPr/>
            </a:pPr>
            <a:r>
              <a:rPr lang="en-US" sz="2800" smtClean="0">
                <a:solidFill>
                  <a:srgbClr val="55554A"/>
                </a:solidFill>
                <a:latin typeface="Franklin Gothic Book" charset="0"/>
              </a:rPr>
              <a:t>Eighth Outline Level</a:t>
            </a:r>
          </a:p>
          <a:p>
            <a:pPr>
              <a:lnSpc>
                <a:spcPct val="100000"/>
              </a:lnSpc>
              <a:spcBef>
                <a:spcPts val="563"/>
              </a:spcBef>
              <a:buClr>
                <a:srgbClr val="F4680B"/>
              </a:buClr>
              <a:buSzPct val="75000"/>
              <a:buFont typeface="Wingdings" charset="2"/>
              <a:buChar char=""/>
              <a:defRPr/>
            </a:pPr>
            <a:r>
              <a:rPr lang="en-US" sz="2800" smtClean="0">
                <a:solidFill>
                  <a:srgbClr val="55554A"/>
                </a:solidFill>
                <a:latin typeface="Franklin Gothic Book" charset="0"/>
              </a:rPr>
              <a:t>Ninth Outline LevelClick to edit Master text styles</a:t>
            </a:r>
          </a:p>
          <a:p>
            <a:pPr lvl="1">
              <a:lnSpc>
                <a:spcPct val="100000"/>
              </a:lnSpc>
              <a:spcBef>
                <a:spcPts val="488"/>
              </a:spcBef>
              <a:buClr>
                <a:srgbClr val="ABB19F"/>
              </a:buClr>
              <a:buSzPct val="85000"/>
              <a:buFont typeface="Courier New" pitchFamily="49" charset="0"/>
              <a:buChar char="o"/>
              <a:defRPr/>
            </a:pPr>
            <a:r>
              <a:rPr lang="en-US" sz="2400" smtClean="0">
                <a:solidFill>
                  <a:srgbClr val="55554A"/>
                </a:solidFill>
                <a:latin typeface="Franklin Gothic Book" charset="0"/>
              </a:rPr>
              <a:t>Second level</a:t>
            </a:r>
          </a:p>
          <a:p>
            <a:pPr lvl="2">
              <a:lnSpc>
                <a:spcPct val="100000"/>
              </a:lnSpc>
              <a:spcBef>
                <a:spcPts val="400"/>
              </a:spcBef>
              <a:buClr>
                <a:srgbClr val="948774"/>
              </a:buClr>
              <a:buSzPct val="75000"/>
              <a:buFont typeface="Arial" charset="0"/>
              <a:buChar char="•"/>
              <a:defRPr/>
            </a:pPr>
            <a:r>
              <a:rPr lang="en-US" sz="2000" smtClean="0">
                <a:solidFill>
                  <a:srgbClr val="55554A"/>
                </a:solidFill>
                <a:latin typeface="Franklin Gothic Book" charset="0"/>
              </a:rPr>
              <a:t>Third level</a:t>
            </a:r>
          </a:p>
          <a:p>
            <a:pPr lvl="3">
              <a:lnSpc>
                <a:spcPct val="100000"/>
              </a:lnSpc>
              <a:spcBef>
                <a:spcPts val="363"/>
              </a:spcBef>
              <a:buClr>
                <a:srgbClr val="7EB8E7"/>
              </a:buClr>
              <a:buSzPct val="45000"/>
              <a:buFont typeface="Arial" charset="0"/>
              <a:buChar char="•"/>
              <a:defRPr/>
            </a:pPr>
            <a:r>
              <a:rPr lang="en-US" smtClean="0">
                <a:solidFill>
                  <a:srgbClr val="55554A"/>
                </a:solidFill>
                <a:latin typeface="Franklin Gothic Book" charset="0"/>
              </a:rPr>
              <a:t>Fourth level</a:t>
            </a:r>
          </a:p>
          <a:p>
            <a:pPr lvl="4">
              <a:lnSpc>
                <a:spcPct val="100000"/>
              </a:lnSpc>
              <a:spcBef>
                <a:spcPts val="363"/>
              </a:spcBef>
              <a:buClr>
                <a:srgbClr val="E3B651"/>
              </a:buClr>
              <a:buSzPct val="75000"/>
              <a:buFont typeface="Arial" charset="0"/>
              <a:buChar char="•"/>
              <a:defRPr/>
            </a:pPr>
            <a:r>
              <a:rPr lang="en-US" smtClean="0">
                <a:solidFill>
                  <a:srgbClr val="55554A"/>
                </a:solidFill>
                <a:latin typeface="Franklin Gothic Book" charset="0"/>
              </a:rPr>
              <a:t>Fifth level</a:t>
            </a:r>
          </a:p>
        </p:txBody>
      </p:sp>
      <p:sp>
        <p:nvSpPr>
          <p:cNvPr id="2055" name="Rectangle 7"/>
          <p:cNvSpPr>
            <a:spLocks noGrp="1" noChangeArrowheads="1"/>
          </p:cNvSpPr>
          <p:nvPr>
            <p:ph type="dt"/>
          </p:nvPr>
        </p:nvSpPr>
        <p:spPr bwMode="auto">
          <a:xfrm>
            <a:off x="457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r>
              <a:rPr lang="en-US"/>
              <a:t>8/22/12</a:t>
            </a:r>
          </a:p>
        </p:txBody>
      </p:sp>
      <p:sp>
        <p:nvSpPr>
          <p:cNvPr id="2057" name="Text Box 8"/>
          <p:cNvSpPr txBox="1">
            <a:spLocks noChangeArrowheads="1"/>
          </p:cNvSpPr>
          <p:nvPr/>
        </p:nvSpPr>
        <p:spPr bwMode="auto">
          <a:xfrm>
            <a:off x="3124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9"/>
          <p:cNvSpPr>
            <a:spLocks noGrp="1" noChangeArrowheads="1"/>
          </p:cNvSpPr>
          <p:nvPr>
            <p:ph type="sldNum"/>
          </p:nvPr>
        </p:nvSpPr>
        <p:spPr bwMode="auto">
          <a:xfrm>
            <a:off x="6553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fld id="{60320548-5B8F-4FDA-A6FD-104E4E7AC8D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075"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076"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077" name="Rectangle 4"/>
          <p:cNvSpPr>
            <a:spLocks noGrp="1" noChangeArrowheads="1"/>
          </p:cNvSpPr>
          <p:nvPr>
            <p:ph type="title"/>
          </p:nvPr>
        </p:nvSpPr>
        <p:spPr bwMode="auto">
          <a:xfrm>
            <a:off x="457200" y="182563"/>
            <a:ext cx="82264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title text format</a:t>
            </a:r>
          </a:p>
        </p:txBody>
      </p:sp>
      <p:sp>
        <p:nvSpPr>
          <p:cNvPr id="3078" name="Rectangle 5"/>
          <p:cNvSpPr>
            <a:spLocks noGrp="1" noChangeArrowheads="1"/>
          </p:cNvSpPr>
          <p:nvPr>
            <p:ph type="body" idx="1"/>
          </p:nvPr>
        </p:nvSpPr>
        <p:spPr bwMode="auto">
          <a:xfrm>
            <a:off x="457200" y="1600200"/>
            <a:ext cx="8226425"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Rectangle 6"/>
          <p:cNvSpPr>
            <a:spLocks noGrp="1" noChangeArrowheads="1"/>
          </p:cNvSpPr>
          <p:nvPr>
            <p:ph type="dt"/>
          </p:nvPr>
        </p:nvSpPr>
        <p:spPr bwMode="auto">
          <a:xfrm>
            <a:off x="457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r>
              <a:rPr lang="en-US"/>
              <a:t>8/22/12</a:t>
            </a:r>
          </a:p>
        </p:txBody>
      </p:sp>
      <p:sp>
        <p:nvSpPr>
          <p:cNvPr id="3080" name="Text Box 7"/>
          <p:cNvSpPr txBox="1">
            <a:spLocks noChangeArrowheads="1"/>
          </p:cNvSpPr>
          <p:nvPr/>
        </p:nvSpPr>
        <p:spPr bwMode="auto">
          <a:xfrm>
            <a:off x="3124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8"/>
          <p:cNvSpPr>
            <a:spLocks noGrp="1" noChangeArrowheads="1"/>
          </p:cNvSpPr>
          <p:nvPr>
            <p:ph type="sldNum"/>
          </p:nvPr>
        </p:nvSpPr>
        <p:spPr bwMode="auto">
          <a:xfrm>
            <a:off x="6553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fld id="{BFA00DDD-4537-473C-8392-07C2CA0DA31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099"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0"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1" name="Rectangle 4"/>
          <p:cNvSpPr>
            <a:spLocks noChangeArrowheads="1"/>
          </p:cNvSpPr>
          <p:nvPr/>
        </p:nvSpPr>
        <p:spPr bwMode="auto">
          <a:xfrm>
            <a:off x="0" y="2544763"/>
            <a:ext cx="9144000" cy="3255962"/>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2" name="Rectangle 5"/>
          <p:cNvSpPr>
            <a:spLocks noChangeArrowheads="1"/>
          </p:cNvSpPr>
          <p:nvPr/>
        </p:nvSpPr>
        <p:spPr bwMode="auto">
          <a:xfrm>
            <a:off x="0" y="2667000"/>
            <a:ext cx="9144000" cy="27400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3" name="Rectangle 6"/>
          <p:cNvSpPr>
            <a:spLocks noChangeArrowheads="1"/>
          </p:cNvSpPr>
          <p:nvPr/>
        </p:nvSpPr>
        <p:spPr bwMode="auto">
          <a:xfrm>
            <a:off x="0" y="5478463"/>
            <a:ext cx="9144000" cy="236537"/>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4104" name="Rectangle 7"/>
          <p:cNvSpPr>
            <a:spLocks noChangeArrowheads="1"/>
          </p:cNvSpPr>
          <p:nvPr/>
        </p:nvSpPr>
        <p:spPr bwMode="auto">
          <a:xfrm>
            <a:off x="4819650" y="4260850"/>
            <a:ext cx="1219200"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hangingPunct="1">
              <a:lnSpc>
                <a:spcPct val="100000"/>
              </a:lnSpc>
              <a:buClrTx/>
              <a:buFontTx/>
              <a:buNone/>
            </a:pPr>
            <a:r>
              <a:rPr lang="en-US" altLang="en-US" sz="3200">
                <a:solidFill>
                  <a:srgbClr val="FFFFFF"/>
                </a:solidFill>
                <a:latin typeface="Franklin Gothic Book" charset="0"/>
              </a:rPr>
              <a:t></a:t>
            </a:r>
          </a:p>
        </p:txBody>
      </p:sp>
      <p:sp>
        <p:nvSpPr>
          <p:cNvPr id="4105" name="Rectangle 8"/>
          <p:cNvSpPr>
            <a:spLocks noChangeArrowheads="1"/>
          </p:cNvSpPr>
          <p:nvPr/>
        </p:nvSpPr>
        <p:spPr bwMode="auto">
          <a:xfrm>
            <a:off x="3148013" y="4260850"/>
            <a:ext cx="1219200"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spAutoFit/>
          </a:bodyPr>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r" eaLnBrk="1" hangingPunct="1">
              <a:lnSpc>
                <a:spcPct val="100000"/>
              </a:lnSpc>
              <a:buClrTx/>
              <a:buFontTx/>
              <a:buNone/>
            </a:pPr>
            <a:r>
              <a:rPr lang="en-US" altLang="en-US" sz="3200">
                <a:solidFill>
                  <a:srgbClr val="FFFFFF"/>
                </a:solidFill>
                <a:latin typeface="Franklin Gothic Book" charset="0"/>
              </a:rPr>
              <a:t></a:t>
            </a:r>
          </a:p>
        </p:txBody>
      </p:sp>
      <p:sp>
        <p:nvSpPr>
          <p:cNvPr id="4106" name="Rectangle 9"/>
          <p:cNvSpPr>
            <a:spLocks noGrp="1" noChangeArrowheads="1"/>
          </p:cNvSpPr>
          <p:nvPr>
            <p:ph type="title"/>
          </p:nvPr>
        </p:nvSpPr>
        <p:spPr bwMode="auto">
          <a:xfrm>
            <a:off x="228600" y="2659063"/>
            <a:ext cx="86836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b" anchorCtr="0" compatLnSpc="1">
            <a:prstTxWarp prst="textNoShape">
              <a:avLst/>
            </a:prstTxWarp>
          </a:bodyPr>
          <a:lstStyle/>
          <a:p>
            <a:pPr lvl="0"/>
            <a:r>
              <a:rPr lang="en-GB" altLang="en-US" smtClean="0"/>
              <a:t>Click to edit the title text format</a:t>
            </a:r>
          </a:p>
        </p:txBody>
      </p:sp>
      <p:sp>
        <p:nvSpPr>
          <p:cNvPr id="4107" name="Rectangle 10"/>
          <p:cNvSpPr>
            <a:spLocks noGrp="1" noChangeArrowheads="1"/>
          </p:cNvSpPr>
          <p:nvPr>
            <p:ph type="body" idx="1"/>
          </p:nvPr>
        </p:nvSpPr>
        <p:spPr bwMode="auto">
          <a:xfrm>
            <a:off x="571500" y="2170113"/>
            <a:ext cx="7997825" cy="317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b"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Rectangle 11"/>
          <p:cNvSpPr>
            <a:spLocks noGrp="1" noChangeArrowheads="1"/>
          </p:cNvSpPr>
          <p:nvPr>
            <p:ph type="dt"/>
          </p:nvPr>
        </p:nvSpPr>
        <p:spPr bwMode="auto">
          <a:xfrm>
            <a:off x="457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r>
              <a:rPr lang="en-US"/>
              <a:t>8/22/12</a:t>
            </a:r>
          </a:p>
        </p:txBody>
      </p:sp>
      <p:sp>
        <p:nvSpPr>
          <p:cNvPr id="4109" name="Text Box 12"/>
          <p:cNvSpPr txBox="1">
            <a:spLocks noChangeArrowheads="1"/>
          </p:cNvSpPr>
          <p:nvPr/>
        </p:nvSpPr>
        <p:spPr bwMode="auto">
          <a:xfrm>
            <a:off x="5791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13"/>
          <p:cNvSpPr>
            <a:spLocks noGrp="1" noChangeArrowheads="1"/>
          </p:cNvSpPr>
          <p:nvPr>
            <p:ph type="sldNum"/>
          </p:nvPr>
        </p:nvSpPr>
        <p:spPr bwMode="auto">
          <a:xfrm>
            <a:off x="3959225" y="4389438"/>
            <a:ext cx="1212850"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Lst>
              <a:defRPr sz="2400" smtClean="0">
                <a:solidFill>
                  <a:srgbClr val="FFFFFF"/>
                </a:solidFill>
                <a:latin typeface="+mn-lt"/>
                <a:ea typeface="+mn-ea"/>
                <a:cs typeface="+mn-cs"/>
              </a:defRPr>
            </a:lvl1pPr>
          </a:lstStyle>
          <a:p>
            <a:pPr>
              <a:defRPr/>
            </a:pPr>
            <a:fld id="{69D091F6-07B4-48C0-8A79-B53EBE1BF60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5123"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5124"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5125" name="Rectangle 4"/>
          <p:cNvSpPr>
            <a:spLocks noGrp="1" noChangeArrowheads="1"/>
          </p:cNvSpPr>
          <p:nvPr>
            <p:ph type="title"/>
          </p:nvPr>
        </p:nvSpPr>
        <p:spPr bwMode="auto">
          <a:xfrm>
            <a:off x="457200" y="182563"/>
            <a:ext cx="82264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title text format</a:t>
            </a:r>
          </a:p>
        </p:txBody>
      </p:sp>
      <p:sp>
        <p:nvSpPr>
          <p:cNvPr id="5126" name="Rectangle 5"/>
          <p:cNvSpPr>
            <a:spLocks noGrp="1" noChangeArrowheads="1"/>
          </p:cNvSpPr>
          <p:nvPr>
            <p:ph type="body" idx="1"/>
          </p:nvPr>
        </p:nvSpPr>
        <p:spPr bwMode="auto">
          <a:xfrm>
            <a:off x="457200" y="-28087638"/>
            <a:ext cx="4037013" cy="30259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b"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Text Box 6"/>
          <p:cNvSpPr txBox="1">
            <a:spLocks noChangeArrowheads="1"/>
          </p:cNvSpPr>
          <p:nvPr/>
        </p:nvSpPr>
        <p:spPr bwMode="auto">
          <a:xfrm>
            <a:off x="457200" y="2174875"/>
            <a:ext cx="4040188" cy="395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430213" indent="-3238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1pPr>
            <a:lvl2pPr marL="862013" indent="-32226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2pPr>
            <a:lvl3pPr marL="1293813" indent="-2857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3pPr>
            <a:lvl4pPr marL="1725613" indent="-21431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4pPr>
            <a:lvl5pPr marL="2157413" indent="-21590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5pPr>
            <a:lvl6pPr marL="26146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6pPr>
            <a:lvl7pPr marL="30718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7pPr>
            <a:lvl8pPr marL="35290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8pPr>
            <a:lvl9pPr marL="39862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9pPr>
          </a:lstStyle>
          <a:p>
            <a:pPr>
              <a:lnSpc>
                <a:spcPct val="100000"/>
              </a:lnSpc>
              <a:spcAft>
                <a:spcPts val="1425"/>
              </a:spcAft>
              <a:buSzPct val="45000"/>
              <a:buFont typeface="Wingdings" charset="2"/>
              <a:buChar char=""/>
              <a:defRPr/>
            </a:pPr>
            <a:r>
              <a:rPr lang="en-US" sz="2400" smtClean="0">
                <a:solidFill>
                  <a:srgbClr val="55554A"/>
                </a:solidFill>
                <a:latin typeface="Franklin Gothic Book" charset="0"/>
              </a:rPr>
              <a:t>Click to edit the outline text format</a:t>
            </a:r>
          </a:p>
          <a:p>
            <a:pPr lvl="1">
              <a:lnSpc>
                <a:spcPct val="100000"/>
              </a:lnSpc>
              <a:spcAft>
                <a:spcPts val="1138"/>
              </a:spcAft>
              <a:buSzPct val="45000"/>
              <a:buFont typeface="Wingdings" charset="2"/>
              <a:buChar char=""/>
              <a:defRPr/>
            </a:pPr>
            <a:r>
              <a:rPr lang="en-US" sz="2400" smtClean="0">
                <a:solidFill>
                  <a:srgbClr val="55554A"/>
                </a:solidFill>
                <a:latin typeface="Franklin Gothic Book" charset="0"/>
              </a:rPr>
              <a:t>Second Outline Level</a:t>
            </a:r>
          </a:p>
          <a:p>
            <a:pPr lvl="2">
              <a:lnSpc>
                <a:spcPct val="100000"/>
              </a:lnSpc>
              <a:spcAft>
                <a:spcPts val="850"/>
              </a:spcAft>
              <a:buSzPct val="75000"/>
              <a:buFont typeface="Symbol" charset="2"/>
              <a:buChar char=""/>
              <a:defRPr/>
            </a:pPr>
            <a:r>
              <a:rPr lang="en-US" sz="2400" smtClean="0">
                <a:solidFill>
                  <a:srgbClr val="55554A"/>
                </a:solidFill>
                <a:latin typeface="Franklin Gothic Book" charset="0"/>
              </a:rPr>
              <a:t>Third Outline Level</a:t>
            </a:r>
          </a:p>
          <a:p>
            <a:pPr lvl="3">
              <a:lnSpc>
                <a:spcPct val="100000"/>
              </a:lnSpc>
              <a:spcAft>
                <a:spcPts val="575"/>
              </a:spcAft>
              <a:buSzPct val="45000"/>
              <a:buFont typeface="Wingdings" charset="2"/>
              <a:buChar char=""/>
              <a:defRPr/>
            </a:pPr>
            <a:r>
              <a:rPr lang="en-US" sz="2400" smtClean="0">
                <a:solidFill>
                  <a:srgbClr val="55554A"/>
                </a:solidFill>
                <a:latin typeface="Franklin Gothic Book" charset="0"/>
              </a:rPr>
              <a:t>Fourth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Fifth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Sixth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Seventh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Eighth Outline Level</a:t>
            </a:r>
          </a:p>
          <a:p>
            <a:pPr>
              <a:lnSpc>
                <a:spcPct val="100000"/>
              </a:lnSpc>
              <a:spcBef>
                <a:spcPts val="488"/>
              </a:spcBef>
              <a:buClr>
                <a:srgbClr val="F4680B"/>
              </a:buClr>
              <a:buSzPct val="75000"/>
              <a:buFont typeface="Wingdings" charset="2"/>
              <a:buChar char=""/>
              <a:defRPr/>
            </a:pPr>
            <a:r>
              <a:rPr lang="en-US" sz="2400" smtClean="0">
                <a:solidFill>
                  <a:srgbClr val="55554A"/>
                </a:solidFill>
                <a:latin typeface="Franklin Gothic Book" charset="0"/>
              </a:rPr>
              <a:t>Ninth Outline LevelClick to edit Master text styles</a:t>
            </a:r>
          </a:p>
          <a:p>
            <a:pPr lvl="1">
              <a:lnSpc>
                <a:spcPct val="100000"/>
              </a:lnSpc>
              <a:spcBef>
                <a:spcPts val="400"/>
              </a:spcBef>
              <a:buClr>
                <a:srgbClr val="ABB19F"/>
              </a:buClr>
              <a:buSzPct val="85000"/>
              <a:buFont typeface="Courier New" pitchFamily="49" charset="0"/>
              <a:buChar char="o"/>
              <a:defRPr/>
            </a:pPr>
            <a:r>
              <a:rPr lang="en-US" sz="2000" smtClean="0">
                <a:solidFill>
                  <a:srgbClr val="55554A"/>
                </a:solidFill>
                <a:latin typeface="Franklin Gothic Book" charset="0"/>
              </a:rPr>
              <a:t>Second level</a:t>
            </a:r>
          </a:p>
          <a:p>
            <a:pPr lvl="2">
              <a:lnSpc>
                <a:spcPct val="100000"/>
              </a:lnSpc>
              <a:spcBef>
                <a:spcPts val="363"/>
              </a:spcBef>
              <a:buClr>
                <a:srgbClr val="948774"/>
              </a:buClr>
              <a:buSzPct val="75000"/>
              <a:buFont typeface="Arial" charset="0"/>
              <a:buChar char="•"/>
              <a:defRPr/>
            </a:pPr>
            <a:r>
              <a:rPr lang="en-US" smtClean="0">
                <a:solidFill>
                  <a:srgbClr val="55554A"/>
                </a:solidFill>
                <a:latin typeface="Franklin Gothic Book" charset="0"/>
              </a:rPr>
              <a:t>Third level</a:t>
            </a:r>
          </a:p>
          <a:p>
            <a:pPr lvl="3">
              <a:lnSpc>
                <a:spcPct val="100000"/>
              </a:lnSpc>
              <a:spcBef>
                <a:spcPts val="325"/>
              </a:spcBef>
              <a:buClr>
                <a:srgbClr val="7EB8E7"/>
              </a:buClr>
              <a:buSzPct val="45000"/>
              <a:buFont typeface="Arial" charset="0"/>
              <a:buChar char="•"/>
              <a:defRPr/>
            </a:pPr>
            <a:r>
              <a:rPr lang="en-US" sz="1600" smtClean="0">
                <a:solidFill>
                  <a:srgbClr val="55554A"/>
                </a:solidFill>
                <a:latin typeface="Franklin Gothic Book" charset="0"/>
              </a:rPr>
              <a:t>Fourth level</a:t>
            </a:r>
          </a:p>
          <a:p>
            <a:pPr lvl="4">
              <a:lnSpc>
                <a:spcPct val="100000"/>
              </a:lnSpc>
              <a:spcBef>
                <a:spcPts val="325"/>
              </a:spcBef>
              <a:buClr>
                <a:srgbClr val="E3B651"/>
              </a:buClr>
              <a:buSzPct val="75000"/>
              <a:buFont typeface="Arial" charset="0"/>
              <a:buChar char="•"/>
              <a:defRPr/>
            </a:pPr>
            <a:r>
              <a:rPr lang="en-US" sz="1600" smtClean="0">
                <a:solidFill>
                  <a:srgbClr val="55554A"/>
                </a:solidFill>
                <a:latin typeface="Franklin Gothic Book" charset="0"/>
              </a:rPr>
              <a:t>Fifth level</a:t>
            </a:r>
          </a:p>
        </p:txBody>
      </p:sp>
      <p:sp>
        <p:nvSpPr>
          <p:cNvPr id="5127" name="Text Box 7"/>
          <p:cNvSpPr txBox="1">
            <a:spLocks noChangeArrowheads="1"/>
          </p:cNvSpPr>
          <p:nvPr/>
        </p:nvSpPr>
        <p:spPr bwMode="auto">
          <a:xfrm>
            <a:off x="4645025" y="1535113"/>
            <a:ext cx="4041775" cy="639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b"/>
          <a:lstStyle>
            <a:lvl1pPr marL="430213" indent="-3238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1pPr>
            <a:lvl2pPr marL="862013" indent="-32226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2pPr>
            <a:lvl3pPr marL="1293813" indent="-2857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3pPr>
            <a:lvl4pPr marL="1725613" indent="-21431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4pPr>
            <a:lvl5pPr marL="2157413" indent="-21590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5pPr>
            <a:lvl6pPr marL="26146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6pPr>
            <a:lvl7pPr marL="30718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7pPr>
            <a:lvl8pPr marL="35290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8pPr>
            <a:lvl9pPr marL="39862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9pPr>
          </a:lstStyle>
          <a:p>
            <a:pPr>
              <a:lnSpc>
                <a:spcPct val="100000"/>
              </a:lnSpc>
              <a:spcAft>
                <a:spcPts val="1425"/>
              </a:spcAft>
              <a:buSzPct val="45000"/>
              <a:buFont typeface="Wingdings" charset="2"/>
              <a:buChar char=""/>
              <a:defRPr/>
            </a:pPr>
            <a:r>
              <a:rPr lang="en-US" sz="2400" b="1" smtClean="0">
                <a:solidFill>
                  <a:srgbClr val="55554A"/>
                </a:solidFill>
                <a:latin typeface="Franklin Gothic Book" charset="0"/>
              </a:rPr>
              <a:t>Click to edit the outline text format</a:t>
            </a:r>
          </a:p>
          <a:p>
            <a:pPr lvl="1">
              <a:lnSpc>
                <a:spcPct val="100000"/>
              </a:lnSpc>
              <a:spcAft>
                <a:spcPts val="1138"/>
              </a:spcAft>
              <a:buSzPct val="45000"/>
              <a:buFont typeface="Wingdings" charset="2"/>
              <a:buChar char=""/>
              <a:defRPr/>
            </a:pPr>
            <a:r>
              <a:rPr lang="en-US" sz="2400" b="1" smtClean="0">
                <a:solidFill>
                  <a:srgbClr val="55554A"/>
                </a:solidFill>
                <a:latin typeface="Franklin Gothic Book" charset="0"/>
              </a:rPr>
              <a:t>Second Outline Level</a:t>
            </a:r>
          </a:p>
          <a:p>
            <a:pPr lvl="2">
              <a:lnSpc>
                <a:spcPct val="100000"/>
              </a:lnSpc>
              <a:spcAft>
                <a:spcPts val="850"/>
              </a:spcAft>
              <a:buSzPct val="75000"/>
              <a:buFont typeface="Symbol" charset="2"/>
              <a:buChar char=""/>
              <a:defRPr/>
            </a:pPr>
            <a:r>
              <a:rPr lang="en-US" sz="2400" b="1" smtClean="0">
                <a:solidFill>
                  <a:srgbClr val="55554A"/>
                </a:solidFill>
                <a:latin typeface="Franklin Gothic Book" charset="0"/>
              </a:rPr>
              <a:t>Third Outline Level</a:t>
            </a:r>
          </a:p>
          <a:p>
            <a:pPr lvl="3">
              <a:lnSpc>
                <a:spcPct val="100000"/>
              </a:lnSpc>
              <a:spcAft>
                <a:spcPts val="575"/>
              </a:spcAft>
              <a:buSzPct val="45000"/>
              <a:buFont typeface="Wingdings" charset="2"/>
              <a:buChar char=""/>
              <a:defRPr/>
            </a:pPr>
            <a:r>
              <a:rPr lang="en-US" sz="2400" b="1" smtClean="0">
                <a:solidFill>
                  <a:srgbClr val="55554A"/>
                </a:solidFill>
                <a:latin typeface="Franklin Gothic Book" charset="0"/>
              </a:rPr>
              <a:t>Fourth Outline Level</a:t>
            </a:r>
          </a:p>
          <a:p>
            <a:pPr lvl="4">
              <a:lnSpc>
                <a:spcPct val="100000"/>
              </a:lnSpc>
              <a:spcAft>
                <a:spcPts val="288"/>
              </a:spcAft>
              <a:buSzPct val="75000"/>
              <a:buFont typeface="Symbol" charset="2"/>
              <a:buChar char=""/>
              <a:defRPr/>
            </a:pPr>
            <a:r>
              <a:rPr lang="en-US" sz="2400" b="1" smtClean="0">
                <a:solidFill>
                  <a:srgbClr val="55554A"/>
                </a:solidFill>
                <a:latin typeface="Franklin Gothic Book" charset="0"/>
              </a:rPr>
              <a:t>Fifth Outline Level</a:t>
            </a:r>
          </a:p>
          <a:p>
            <a:pPr lvl="4">
              <a:lnSpc>
                <a:spcPct val="100000"/>
              </a:lnSpc>
              <a:spcAft>
                <a:spcPts val="288"/>
              </a:spcAft>
              <a:buSzPct val="75000"/>
              <a:buFont typeface="Symbol" charset="2"/>
              <a:buChar char=""/>
              <a:defRPr/>
            </a:pPr>
            <a:r>
              <a:rPr lang="en-US" sz="2400" b="1" smtClean="0">
                <a:solidFill>
                  <a:srgbClr val="55554A"/>
                </a:solidFill>
                <a:latin typeface="Franklin Gothic Book" charset="0"/>
              </a:rPr>
              <a:t>Sixth Outline Level</a:t>
            </a:r>
          </a:p>
          <a:p>
            <a:pPr lvl="4">
              <a:lnSpc>
                <a:spcPct val="100000"/>
              </a:lnSpc>
              <a:spcAft>
                <a:spcPts val="288"/>
              </a:spcAft>
              <a:buSzPct val="75000"/>
              <a:buFont typeface="Symbol" charset="2"/>
              <a:buChar char=""/>
              <a:defRPr/>
            </a:pPr>
            <a:r>
              <a:rPr lang="en-US" sz="2400" b="1" smtClean="0">
                <a:solidFill>
                  <a:srgbClr val="55554A"/>
                </a:solidFill>
                <a:latin typeface="Franklin Gothic Book" charset="0"/>
              </a:rPr>
              <a:t>Seventh Outline Level</a:t>
            </a:r>
          </a:p>
          <a:p>
            <a:pPr lvl="4">
              <a:lnSpc>
                <a:spcPct val="100000"/>
              </a:lnSpc>
              <a:spcAft>
                <a:spcPts val="288"/>
              </a:spcAft>
              <a:buSzPct val="75000"/>
              <a:buFont typeface="Symbol" charset="2"/>
              <a:buChar char=""/>
              <a:defRPr/>
            </a:pPr>
            <a:r>
              <a:rPr lang="en-US" sz="2400" b="1" smtClean="0">
                <a:solidFill>
                  <a:srgbClr val="55554A"/>
                </a:solidFill>
                <a:latin typeface="Franklin Gothic Book" charset="0"/>
              </a:rPr>
              <a:t>Eighth Outline Level</a:t>
            </a:r>
          </a:p>
          <a:p>
            <a:pPr>
              <a:lnSpc>
                <a:spcPct val="100000"/>
              </a:lnSpc>
              <a:spcBef>
                <a:spcPts val="488"/>
              </a:spcBef>
              <a:buClrTx/>
              <a:buFontTx/>
              <a:buNone/>
              <a:defRPr/>
            </a:pPr>
            <a:r>
              <a:rPr lang="en-US" sz="2400" b="1" smtClean="0">
                <a:solidFill>
                  <a:srgbClr val="55554A"/>
                </a:solidFill>
                <a:latin typeface="Franklin Gothic Book" charset="0"/>
              </a:rPr>
              <a:t>Ninth Outline LevelClick to edit Master text styles</a:t>
            </a:r>
          </a:p>
        </p:txBody>
      </p:sp>
      <p:sp>
        <p:nvSpPr>
          <p:cNvPr id="5128" name="Text Box 8"/>
          <p:cNvSpPr txBox="1">
            <a:spLocks noChangeArrowheads="1"/>
          </p:cNvSpPr>
          <p:nvPr/>
        </p:nvSpPr>
        <p:spPr bwMode="auto">
          <a:xfrm>
            <a:off x="4645025" y="2174875"/>
            <a:ext cx="4041775" cy="395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430213" indent="-3238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1pPr>
            <a:lvl2pPr marL="862013" indent="-32226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2pPr>
            <a:lvl3pPr marL="1293813" indent="-2857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3pPr>
            <a:lvl4pPr marL="1725613" indent="-21431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4pPr>
            <a:lvl5pPr marL="2157413" indent="-21590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5pPr>
            <a:lvl6pPr marL="26146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6pPr>
            <a:lvl7pPr marL="30718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7pPr>
            <a:lvl8pPr marL="35290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8pPr>
            <a:lvl9pPr marL="39862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9pPr>
          </a:lstStyle>
          <a:p>
            <a:pPr>
              <a:lnSpc>
                <a:spcPct val="100000"/>
              </a:lnSpc>
              <a:spcAft>
                <a:spcPts val="1425"/>
              </a:spcAft>
              <a:buSzPct val="45000"/>
              <a:buFont typeface="Wingdings" charset="2"/>
              <a:buChar char=""/>
              <a:defRPr/>
            </a:pPr>
            <a:r>
              <a:rPr lang="en-US" sz="2400" smtClean="0">
                <a:solidFill>
                  <a:srgbClr val="55554A"/>
                </a:solidFill>
                <a:latin typeface="Franklin Gothic Book" charset="0"/>
              </a:rPr>
              <a:t>Click to edit the outline text format</a:t>
            </a:r>
          </a:p>
          <a:p>
            <a:pPr lvl="1">
              <a:lnSpc>
                <a:spcPct val="100000"/>
              </a:lnSpc>
              <a:spcAft>
                <a:spcPts val="1138"/>
              </a:spcAft>
              <a:buSzPct val="45000"/>
              <a:buFont typeface="Wingdings" charset="2"/>
              <a:buChar char=""/>
              <a:defRPr/>
            </a:pPr>
            <a:r>
              <a:rPr lang="en-US" sz="2400" smtClean="0">
                <a:solidFill>
                  <a:srgbClr val="55554A"/>
                </a:solidFill>
                <a:latin typeface="Franklin Gothic Book" charset="0"/>
              </a:rPr>
              <a:t>Second Outline Level</a:t>
            </a:r>
          </a:p>
          <a:p>
            <a:pPr lvl="2">
              <a:lnSpc>
                <a:spcPct val="100000"/>
              </a:lnSpc>
              <a:spcAft>
                <a:spcPts val="850"/>
              </a:spcAft>
              <a:buSzPct val="75000"/>
              <a:buFont typeface="Symbol" charset="2"/>
              <a:buChar char=""/>
              <a:defRPr/>
            </a:pPr>
            <a:r>
              <a:rPr lang="en-US" sz="2400" smtClean="0">
                <a:solidFill>
                  <a:srgbClr val="55554A"/>
                </a:solidFill>
                <a:latin typeface="Franklin Gothic Book" charset="0"/>
              </a:rPr>
              <a:t>Third Outline Level</a:t>
            </a:r>
          </a:p>
          <a:p>
            <a:pPr lvl="3">
              <a:lnSpc>
                <a:spcPct val="100000"/>
              </a:lnSpc>
              <a:spcAft>
                <a:spcPts val="575"/>
              </a:spcAft>
              <a:buSzPct val="45000"/>
              <a:buFont typeface="Wingdings" charset="2"/>
              <a:buChar char=""/>
              <a:defRPr/>
            </a:pPr>
            <a:r>
              <a:rPr lang="en-US" sz="2400" smtClean="0">
                <a:solidFill>
                  <a:srgbClr val="55554A"/>
                </a:solidFill>
                <a:latin typeface="Franklin Gothic Book" charset="0"/>
              </a:rPr>
              <a:t>Fourth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Fifth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Sixth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Seventh Outline Level</a:t>
            </a:r>
          </a:p>
          <a:p>
            <a:pPr lvl="4">
              <a:lnSpc>
                <a:spcPct val="100000"/>
              </a:lnSpc>
              <a:spcAft>
                <a:spcPts val="288"/>
              </a:spcAft>
              <a:buSzPct val="75000"/>
              <a:buFont typeface="Symbol" charset="2"/>
              <a:buChar char=""/>
              <a:defRPr/>
            </a:pPr>
            <a:r>
              <a:rPr lang="en-US" sz="2400" smtClean="0">
                <a:solidFill>
                  <a:srgbClr val="55554A"/>
                </a:solidFill>
                <a:latin typeface="Franklin Gothic Book" charset="0"/>
              </a:rPr>
              <a:t>Eighth Outline Level</a:t>
            </a:r>
          </a:p>
          <a:p>
            <a:pPr>
              <a:lnSpc>
                <a:spcPct val="100000"/>
              </a:lnSpc>
              <a:spcBef>
                <a:spcPts val="488"/>
              </a:spcBef>
              <a:buClr>
                <a:srgbClr val="F4680B"/>
              </a:buClr>
              <a:buSzPct val="75000"/>
              <a:buFont typeface="Wingdings" charset="2"/>
              <a:buChar char=""/>
              <a:defRPr/>
            </a:pPr>
            <a:r>
              <a:rPr lang="en-US" sz="2400" smtClean="0">
                <a:solidFill>
                  <a:srgbClr val="55554A"/>
                </a:solidFill>
                <a:latin typeface="Franklin Gothic Book" charset="0"/>
              </a:rPr>
              <a:t>Ninth Outline LevelClick to edit Master text styles</a:t>
            </a:r>
          </a:p>
          <a:p>
            <a:pPr lvl="1">
              <a:lnSpc>
                <a:spcPct val="100000"/>
              </a:lnSpc>
              <a:spcBef>
                <a:spcPts val="400"/>
              </a:spcBef>
              <a:buClr>
                <a:srgbClr val="ABB19F"/>
              </a:buClr>
              <a:buSzPct val="85000"/>
              <a:buFont typeface="Courier New" pitchFamily="49" charset="0"/>
              <a:buChar char="o"/>
              <a:defRPr/>
            </a:pPr>
            <a:r>
              <a:rPr lang="en-US" sz="2000" smtClean="0">
                <a:solidFill>
                  <a:srgbClr val="55554A"/>
                </a:solidFill>
                <a:latin typeface="Franklin Gothic Book" charset="0"/>
              </a:rPr>
              <a:t>Second level</a:t>
            </a:r>
          </a:p>
          <a:p>
            <a:pPr lvl="2">
              <a:lnSpc>
                <a:spcPct val="100000"/>
              </a:lnSpc>
              <a:spcBef>
                <a:spcPts val="363"/>
              </a:spcBef>
              <a:buClr>
                <a:srgbClr val="948774"/>
              </a:buClr>
              <a:buSzPct val="75000"/>
              <a:buFont typeface="Arial" charset="0"/>
              <a:buChar char="•"/>
              <a:defRPr/>
            </a:pPr>
            <a:r>
              <a:rPr lang="en-US" smtClean="0">
                <a:solidFill>
                  <a:srgbClr val="55554A"/>
                </a:solidFill>
                <a:latin typeface="Franklin Gothic Book" charset="0"/>
              </a:rPr>
              <a:t>Third level</a:t>
            </a:r>
          </a:p>
          <a:p>
            <a:pPr lvl="3">
              <a:lnSpc>
                <a:spcPct val="100000"/>
              </a:lnSpc>
              <a:spcBef>
                <a:spcPts val="325"/>
              </a:spcBef>
              <a:buClr>
                <a:srgbClr val="7EB8E7"/>
              </a:buClr>
              <a:buSzPct val="45000"/>
              <a:buFont typeface="Arial" charset="0"/>
              <a:buChar char="•"/>
              <a:defRPr/>
            </a:pPr>
            <a:r>
              <a:rPr lang="en-US" sz="1600" smtClean="0">
                <a:solidFill>
                  <a:srgbClr val="55554A"/>
                </a:solidFill>
                <a:latin typeface="Franklin Gothic Book" charset="0"/>
              </a:rPr>
              <a:t>Fourth level</a:t>
            </a:r>
          </a:p>
          <a:p>
            <a:pPr lvl="4">
              <a:lnSpc>
                <a:spcPct val="100000"/>
              </a:lnSpc>
              <a:spcBef>
                <a:spcPts val="325"/>
              </a:spcBef>
              <a:buClr>
                <a:srgbClr val="E3B651"/>
              </a:buClr>
              <a:buSzPct val="75000"/>
              <a:buFont typeface="Arial" charset="0"/>
              <a:buChar char="•"/>
              <a:defRPr/>
            </a:pPr>
            <a:r>
              <a:rPr lang="en-US" sz="1600" smtClean="0">
                <a:solidFill>
                  <a:srgbClr val="55554A"/>
                </a:solidFill>
                <a:latin typeface="Franklin Gothic Book" charset="0"/>
              </a:rPr>
              <a:t>Fifth level</a:t>
            </a:r>
          </a:p>
        </p:txBody>
      </p:sp>
      <p:sp>
        <p:nvSpPr>
          <p:cNvPr id="5129" name="Rectangle 9"/>
          <p:cNvSpPr>
            <a:spLocks noGrp="1" noChangeArrowheads="1"/>
          </p:cNvSpPr>
          <p:nvPr>
            <p:ph type="dt"/>
          </p:nvPr>
        </p:nvSpPr>
        <p:spPr bwMode="auto">
          <a:xfrm>
            <a:off x="457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r>
              <a:rPr lang="en-US"/>
              <a:t>8/22/12</a:t>
            </a:r>
          </a:p>
        </p:txBody>
      </p:sp>
      <p:sp>
        <p:nvSpPr>
          <p:cNvPr id="5131" name="Text Box 10"/>
          <p:cNvSpPr txBox="1">
            <a:spLocks noChangeArrowheads="1"/>
          </p:cNvSpPr>
          <p:nvPr/>
        </p:nvSpPr>
        <p:spPr bwMode="auto">
          <a:xfrm>
            <a:off x="3124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11"/>
          <p:cNvSpPr>
            <a:spLocks noGrp="1" noChangeArrowheads="1"/>
          </p:cNvSpPr>
          <p:nvPr>
            <p:ph type="sldNum"/>
          </p:nvPr>
        </p:nvSpPr>
        <p:spPr bwMode="auto">
          <a:xfrm>
            <a:off x="6553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fld id="{A3DACDE2-E1DE-46A3-88BE-853715ACC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
          <p:cNvSpPr>
            <a:spLocks noChangeArrowheads="1"/>
          </p:cNvSpPr>
          <p:nvPr/>
        </p:nvSpPr>
        <p:spPr bwMode="auto">
          <a:xfrm>
            <a:off x="0" y="100013"/>
            <a:ext cx="9144000" cy="145415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47" name="Rectangle 2"/>
          <p:cNvSpPr>
            <a:spLocks noChangeArrowheads="1"/>
          </p:cNvSpPr>
          <p:nvPr/>
        </p:nvSpPr>
        <p:spPr bwMode="auto">
          <a:xfrm>
            <a:off x="0" y="168275"/>
            <a:ext cx="9144000" cy="1154113"/>
          </a:xfrm>
          <a:prstGeom prst="rect">
            <a:avLst/>
          </a:prstGeom>
          <a:solidFill>
            <a:srgbClr val="ABB19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48" name="Rectangle 3"/>
          <p:cNvSpPr>
            <a:spLocks noChangeArrowheads="1"/>
          </p:cNvSpPr>
          <p:nvPr/>
        </p:nvSpPr>
        <p:spPr bwMode="auto">
          <a:xfrm>
            <a:off x="0" y="1368425"/>
            <a:ext cx="9144000" cy="149225"/>
          </a:xfrm>
          <a:prstGeom prst="rect">
            <a:avLst/>
          </a:prstGeom>
          <a:solidFill>
            <a:srgbClr val="F4680B"/>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49" name="Rectangle 4"/>
          <p:cNvSpPr>
            <a:spLocks noChangeArrowheads="1"/>
          </p:cNvSpPr>
          <p:nvPr/>
        </p:nvSpPr>
        <p:spPr bwMode="auto">
          <a:xfrm>
            <a:off x="6172200" y="161925"/>
            <a:ext cx="2971800" cy="1152525"/>
          </a:xfrm>
          <a:prstGeom prst="rect">
            <a:avLst/>
          </a:prstGeom>
          <a:solidFill>
            <a:srgbClr val="948774"/>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50" name="Rectangle 5"/>
          <p:cNvSpPr>
            <a:spLocks noChangeArrowheads="1"/>
          </p:cNvSpPr>
          <p:nvPr/>
        </p:nvSpPr>
        <p:spPr bwMode="auto">
          <a:xfrm>
            <a:off x="6145213" y="133350"/>
            <a:ext cx="76200" cy="121920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51" name="Rectangle 6"/>
          <p:cNvSpPr>
            <a:spLocks noChangeArrowheads="1"/>
          </p:cNvSpPr>
          <p:nvPr/>
        </p:nvSpPr>
        <p:spPr bwMode="auto">
          <a:xfrm>
            <a:off x="6145213" y="133350"/>
            <a:ext cx="76200" cy="1219200"/>
          </a:xfrm>
          <a:prstGeom prst="rect">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6152" name="Rectangle 7"/>
          <p:cNvSpPr>
            <a:spLocks noGrp="1" noChangeArrowheads="1"/>
          </p:cNvSpPr>
          <p:nvPr>
            <p:ph type="title"/>
          </p:nvPr>
        </p:nvSpPr>
        <p:spPr bwMode="auto">
          <a:xfrm>
            <a:off x="457200" y="273050"/>
            <a:ext cx="5635625" cy="1619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title text format</a:t>
            </a:r>
          </a:p>
        </p:txBody>
      </p:sp>
      <p:sp>
        <p:nvSpPr>
          <p:cNvPr id="6153" name="Rectangle 8"/>
          <p:cNvSpPr>
            <a:spLocks noGrp="1" noChangeArrowheads="1"/>
          </p:cNvSpPr>
          <p:nvPr>
            <p:ph type="body" idx="1"/>
          </p:nvPr>
        </p:nvSpPr>
        <p:spPr bwMode="auto">
          <a:xfrm>
            <a:off x="438150" y="1719263"/>
            <a:ext cx="8243888" cy="4532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a:p>
            <a:pPr lvl="4"/>
            <a:r>
              <a:rPr lang="en-GB" altLang="en-US" smtClean="0"/>
              <a:t>Eighth Outline Level</a:t>
            </a:r>
          </a:p>
          <a:p>
            <a:pPr lvl="4"/>
            <a:r>
              <a:rPr lang="en-GB" altLang="en-US" smtClean="0"/>
              <a:t>Ninth Outline Level</a:t>
            </a:r>
          </a:p>
        </p:txBody>
      </p:sp>
      <p:sp>
        <p:nvSpPr>
          <p:cNvPr id="2" name="Text Box 9"/>
          <p:cNvSpPr txBox="1">
            <a:spLocks noChangeArrowheads="1"/>
          </p:cNvSpPr>
          <p:nvPr/>
        </p:nvSpPr>
        <p:spPr bwMode="auto">
          <a:xfrm>
            <a:off x="6248400" y="274638"/>
            <a:ext cx="2743200" cy="944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marL="430213" indent="-3238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1pPr>
            <a:lvl2pPr marL="862013" indent="-32226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2pPr>
            <a:lvl3pPr marL="1293813" indent="-28575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3pPr>
            <a:lvl4pPr marL="1725613" indent="-214313">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4pPr>
            <a:lvl5pPr marL="2157413" indent="-21590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5pPr>
            <a:lvl6pPr marL="26146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6pPr>
            <a:lvl7pPr marL="30718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7pPr>
            <a:lvl8pPr marL="35290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8pPr>
            <a:lvl9pPr marL="3986213" indent="-215900" defTabSz="457200" fontAlgn="base" hangingPunct="0">
              <a:lnSpc>
                <a:spcPct val="93000"/>
              </a:lnSpc>
              <a:spcBef>
                <a:spcPct val="0"/>
              </a:spcBef>
              <a:spcAft>
                <a:spcPct val="0"/>
              </a:spcAft>
              <a:buClr>
                <a:srgbClr val="000000"/>
              </a:buClr>
              <a:buSzPct val="100000"/>
              <a:buFont typeface="Times New Roman" pitchFamily="16" charset="0"/>
              <a:tabLst>
                <a:tab pos="430213" algn="l"/>
                <a:tab pos="887413" algn="l"/>
                <a:tab pos="1344613" algn="l"/>
                <a:tab pos="1801813" algn="l"/>
                <a:tab pos="2259013" algn="l"/>
                <a:tab pos="2716213" algn="l"/>
                <a:tab pos="3173413" algn="l"/>
                <a:tab pos="3630613" algn="l"/>
                <a:tab pos="4087813" algn="l"/>
                <a:tab pos="4545013" algn="l"/>
                <a:tab pos="5002213" algn="l"/>
                <a:tab pos="5459413" algn="l"/>
                <a:tab pos="5916613" algn="l"/>
                <a:tab pos="6373813" algn="l"/>
                <a:tab pos="6831013" algn="l"/>
                <a:tab pos="7288213" algn="l"/>
                <a:tab pos="7745413" algn="l"/>
                <a:tab pos="8202613" algn="l"/>
                <a:tab pos="8659813" algn="l"/>
                <a:tab pos="9117013" algn="l"/>
                <a:tab pos="9574213" algn="l"/>
              </a:tabLst>
              <a:defRPr>
                <a:solidFill>
                  <a:srgbClr val="000000"/>
                </a:solidFill>
                <a:latin typeface="Arial" charset="0"/>
                <a:ea typeface="Lucida Sans Unicode" charset="0"/>
                <a:cs typeface="Lucida Sans Unicode" charset="0"/>
              </a:defRPr>
            </a:lvl9pPr>
          </a:lstStyle>
          <a:p>
            <a:pPr>
              <a:lnSpc>
                <a:spcPct val="100000"/>
              </a:lnSpc>
              <a:spcAft>
                <a:spcPts val="1425"/>
              </a:spcAft>
              <a:buSzPct val="45000"/>
              <a:buFont typeface="Wingdings" charset="2"/>
              <a:buChar char=""/>
              <a:defRPr/>
            </a:pPr>
            <a:r>
              <a:rPr lang="en-US" sz="1600" smtClean="0">
                <a:solidFill>
                  <a:srgbClr val="FFFFFF"/>
                </a:solidFill>
                <a:latin typeface="Franklin Gothic Book" charset="0"/>
              </a:rPr>
              <a:t>Click to edit the outline text format</a:t>
            </a:r>
          </a:p>
          <a:p>
            <a:pPr lvl="1">
              <a:lnSpc>
                <a:spcPct val="100000"/>
              </a:lnSpc>
              <a:spcAft>
                <a:spcPts val="1138"/>
              </a:spcAft>
              <a:buSzPct val="45000"/>
              <a:buFont typeface="Wingdings" charset="2"/>
              <a:buChar char=""/>
              <a:defRPr/>
            </a:pPr>
            <a:r>
              <a:rPr lang="en-US" sz="1600" smtClean="0">
                <a:solidFill>
                  <a:srgbClr val="FFFFFF"/>
                </a:solidFill>
                <a:latin typeface="Franklin Gothic Book" charset="0"/>
              </a:rPr>
              <a:t>Second Outline Level</a:t>
            </a:r>
          </a:p>
          <a:p>
            <a:pPr lvl="2">
              <a:lnSpc>
                <a:spcPct val="100000"/>
              </a:lnSpc>
              <a:spcAft>
                <a:spcPts val="850"/>
              </a:spcAft>
              <a:buSzPct val="75000"/>
              <a:buFont typeface="Symbol" charset="2"/>
              <a:buChar char=""/>
              <a:defRPr/>
            </a:pPr>
            <a:r>
              <a:rPr lang="en-US" sz="1600" smtClean="0">
                <a:solidFill>
                  <a:srgbClr val="FFFFFF"/>
                </a:solidFill>
                <a:latin typeface="Franklin Gothic Book" charset="0"/>
              </a:rPr>
              <a:t>Third Outline Level</a:t>
            </a:r>
          </a:p>
          <a:p>
            <a:pPr lvl="3">
              <a:lnSpc>
                <a:spcPct val="100000"/>
              </a:lnSpc>
              <a:spcAft>
                <a:spcPts val="575"/>
              </a:spcAft>
              <a:buSzPct val="45000"/>
              <a:buFont typeface="Wingdings" charset="2"/>
              <a:buChar char=""/>
              <a:defRPr/>
            </a:pPr>
            <a:r>
              <a:rPr lang="en-US" sz="1600" smtClean="0">
                <a:solidFill>
                  <a:srgbClr val="FFFFFF"/>
                </a:solidFill>
                <a:latin typeface="Franklin Gothic Book" charset="0"/>
              </a:rPr>
              <a:t>Fourth Outline Level</a:t>
            </a:r>
          </a:p>
          <a:p>
            <a:pPr lvl="4">
              <a:lnSpc>
                <a:spcPct val="100000"/>
              </a:lnSpc>
              <a:spcAft>
                <a:spcPts val="288"/>
              </a:spcAft>
              <a:buSzPct val="75000"/>
              <a:buFont typeface="Symbol" charset="2"/>
              <a:buChar char=""/>
              <a:defRPr/>
            </a:pPr>
            <a:r>
              <a:rPr lang="en-US" sz="1600" smtClean="0">
                <a:solidFill>
                  <a:srgbClr val="FFFFFF"/>
                </a:solidFill>
                <a:latin typeface="Franklin Gothic Book" charset="0"/>
              </a:rPr>
              <a:t>Fifth Outline Level</a:t>
            </a:r>
          </a:p>
          <a:p>
            <a:pPr lvl="4">
              <a:lnSpc>
                <a:spcPct val="100000"/>
              </a:lnSpc>
              <a:spcAft>
                <a:spcPts val="288"/>
              </a:spcAft>
              <a:buSzPct val="75000"/>
              <a:buFont typeface="Symbol" charset="2"/>
              <a:buChar char=""/>
              <a:defRPr/>
            </a:pPr>
            <a:r>
              <a:rPr lang="en-US" sz="1600" smtClean="0">
                <a:solidFill>
                  <a:srgbClr val="FFFFFF"/>
                </a:solidFill>
                <a:latin typeface="Franklin Gothic Book" charset="0"/>
              </a:rPr>
              <a:t>Sixth Outline Level</a:t>
            </a:r>
          </a:p>
          <a:p>
            <a:pPr lvl="4">
              <a:lnSpc>
                <a:spcPct val="100000"/>
              </a:lnSpc>
              <a:spcAft>
                <a:spcPts val="288"/>
              </a:spcAft>
              <a:buSzPct val="75000"/>
              <a:buFont typeface="Symbol" charset="2"/>
              <a:buChar char=""/>
              <a:defRPr/>
            </a:pPr>
            <a:r>
              <a:rPr lang="en-US" sz="1600" smtClean="0">
                <a:solidFill>
                  <a:srgbClr val="FFFFFF"/>
                </a:solidFill>
                <a:latin typeface="Franklin Gothic Book" charset="0"/>
              </a:rPr>
              <a:t>Seventh Outline Level</a:t>
            </a:r>
          </a:p>
          <a:p>
            <a:pPr lvl="4">
              <a:lnSpc>
                <a:spcPct val="100000"/>
              </a:lnSpc>
              <a:spcAft>
                <a:spcPts val="288"/>
              </a:spcAft>
              <a:buSzPct val="75000"/>
              <a:buFont typeface="Symbol" charset="2"/>
              <a:buChar char=""/>
              <a:defRPr/>
            </a:pPr>
            <a:r>
              <a:rPr lang="en-US" sz="1600" smtClean="0">
                <a:solidFill>
                  <a:srgbClr val="FFFFFF"/>
                </a:solidFill>
                <a:latin typeface="Franklin Gothic Book" charset="0"/>
              </a:rPr>
              <a:t>Eighth Outline Level</a:t>
            </a:r>
          </a:p>
          <a:p>
            <a:pPr>
              <a:lnSpc>
                <a:spcPct val="100000"/>
              </a:lnSpc>
              <a:spcBef>
                <a:spcPts val="325"/>
              </a:spcBef>
              <a:buClrTx/>
              <a:buFontTx/>
              <a:buNone/>
              <a:defRPr/>
            </a:pPr>
            <a:r>
              <a:rPr lang="en-US" sz="1600" smtClean="0">
                <a:solidFill>
                  <a:srgbClr val="FFFFFF"/>
                </a:solidFill>
                <a:latin typeface="Franklin Gothic Book" charset="0"/>
              </a:rPr>
              <a:t>Ninth Outline LevelClick to edit Master text styles</a:t>
            </a:r>
          </a:p>
        </p:txBody>
      </p:sp>
      <p:sp>
        <p:nvSpPr>
          <p:cNvPr id="6154" name="Rectangle 10"/>
          <p:cNvSpPr>
            <a:spLocks noGrp="1" noChangeArrowheads="1"/>
          </p:cNvSpPr>
          <p:nvPr>
            <p:ph type="dt"/>
          </p:nvPr>
        </p:nvSpPr>
        <p:spPr bwMode="auto">
          <a:xfrm>
            <a:off x="457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r>
              <a:rPr lang="en-US"/>
              <a:t>8/22/12</a:t>
            </a:r>
          </a:p>
        </p:txBody>
      </p:sp>
      <p:sp>
        <p:nvSpPr>
          <p:cNvPr id="6156" name="Text Box 11"/>
          <p:cNvSpPr txBox="1">
            <a:spLocks noChangeArrowheads="1"/>
          </p:cNvSpPr>
          <p:nvPr/>
        </p:nvSpPr>
        <p:spPr bwMode="auto">
          <a:xfrm>
            <a:off x="3124200" y="6356350"/>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
        <p:nvSpPr>
          <p:cNvPr id="3" name="Rectangle 12"/>
          <p:cNvSpPr>
            <a:spLocks noGrp="1" noChangeArrowheads="1"/>
          </p:cNvSpPr>
          <p:nvPr>
            <p:ph type="sldNum"/>
          </p:nvPr>
        </p:nvSpPr>
        <p:spPr bwMode="auto">
          <a:xfrm>
            <a:off x="6553200" y="6356350"/>
            <a:ext cx="2130425" cy="363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ClrTx/>
              <a:buFontTx/>
              <a:buNone/>
              <a:tabLst>
                <a:tab pos="723900" algn="l"/>
                <a:tab pos="1447800" algn="l"/>
              </a:tabLst>
              <a:defRPr smtClean="0">
                <a:solidFill>
                  <a:srgbClr val="000000"/>
                </a:solidFill>
                <a:latin typeface="+mn-lt"/>
                <a:ea typeface="+mn-ea"/>
                <a:cs typeface="+mn-cs"/>
              </a:defRPr>
            </a:lvl1pPr>
          </a:lstStyle>
          <a:p>
            <a:pPr>
              <a:defRPr/>
            </a:pPr>
            <a:fld id="{FA044C92-413F-4CE1-8BEE-622C043179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ftr="0"/>
  <p:txStyles>
    <p:titleStyle>
      <a:lvl1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mj-lt"/>
          <a:ea typeface="+mj-ea"/>
          <a:cs typeface="+mj-cs"/>
        </a:defRPr>
      </a:lvl1pPr>
      <a:lvl2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2pPr>
      <a:lvl3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3pPr>
      <a:lvl4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4pPr>
      <a:lvl5pPr algn="l" defTabSz="457200" rtl="0" eaLnBrk="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5400">
          <a:solidFill>
            <a:srgbClr val="000000"/>
          </a:solidFill>
          <a:latin typeface="Arial" charset="0"/>
          <a:ea typeface="Lucida Sans Unicode" charset="0"/>
          <a:cs typeface="Lucida Sans Unicode" charset="0"/>
        </a:defRPr>
      </a:lvl9pPr>
    </p:titleStyle>
    <p:bodyStyle>
      <a:lvl1pPr marL="342900" indent="-342900" algn="l" defTabSz="457200" rtl="0" eaLnBrk="0" fontAlgn="base" hangingPunct="0">
        <a:lnSpc>
          <a:spcPct val="93000"/>
        </a:lnSpc>
        <a:spcBef>
          <a:spcPct val="0"/>
        </a:spcBef>
        <a:spcAft>
          <a:spcPts val="1425"/>
        </a:spcAft>
        <a:buClr>
          <a:srgbClr val="000000"/>
        </a:buClr>
        <a:buSzPct val="100000"/>
        <a:buFont typeface="Times New Roman" pitchFamily="16" charset="0"/>
        <a:defRPr sz="2400">
          <a:solidFill>
            <a:srgbClr val="55554A"/>
          </a:solidFill>
          <a:latin typeface="+mn-lt"/>
          <a:ea typeface="+mn-ea"/>
          <a:cs typeface="+mn-cs"/>
        </a:defRPr>
      </a:lvl1pPr>
      <a:lvl2pPr marL="742950" indent="-285750" algn="l" defTabSz="457200" rtl="0" eaLnBrk="0" fontAlgn="base" hangingPunct="0">
        <a:lnSpc>
          <a:spcPct val="93000"/>
        </a:lnSpc>
        <a:spcBef>
          <a:spcPct val="0"/>
        </a:spcBef>
        <a:spcAft>
          <a:spcPts val="1138"/>
        </a:spcAft>
        <a:buClr>
          <a:srgbClr val="000000"/>
        </a:buClr>
        <a:buSzPct val="100000"/>
        <a:buFont typeface="Times New Roman" pitchFamily="16" charset="0"/>
        <a:defRPr>
          <a:solidFill>
            <a:srgbClr val="55554A"/>
          </a:solidFill>
          <a:latin typeface="+mn-lt"/>
          <a:ea typeface="+mn-ea"/>
          <a:cs typeface="+mn-cs"/>
        </a:defRPr>
      </a:lvl2pPr>
      <a:lvl3pPr marL="1143000" indent="-228600" algn="l" defTabSz="457200" rtl="0" eaLnBrk="0" fontAlgn="base" hangingPunct="0">
        <a:lnSpc>
          <a:spcPct val="93000"/>
        </a:lnSpc>
        <a:spcBef>
          <a:spcPct val="0"/>
        </a:spcBef>
        <a:spcAft>
          <a:spcPts val="850"/>
        </a:spcAft>
        <a:buClr>
          <a:srgbClr val="000000"/>
        </a:buClr>
        <a:buSzPct val="100000"/>
        <a:buFont typeface="Times New Roman" pitchFamily="16" charset="0"/>
        <a:defRPr sz="1600">
          <a:solidFill>
            <a:srgbClr val="55554A"/>
          </a:solidFill>
          <a:latin typeface="+mn-lt"/>
          <a:ea typeface="+mn-ea"/>
          <a:cs typeface="+mn-cs"/>
        </a:defRPr>
      </a:lvl3pPr>
      <a:lvl4pPr marL="1600200" indent="-228600" algn="l" defTabSz="457200" rtl="0" eaLnBrk="0" fontAlgn="base" hangingPunct="0">
        <a:lnSpc>
          <a:spcPct val="93000"/>
        </a:lnSpc>
        <a:spcBef>
          <a:spcPct val="0"/>
        </a:spcBef>
        <a:spcAft>
          <a:spcPts val="575"/>
        </a:spcAft>
        <a:buClr>
          <a:srgbClr val="000000"/>
        </a:buClr>
        <a:buSzPct val="100000"/>
        <a:buFont typeface="Times New Roman" pitchFamily="16" charset="0"/>
        <a:defRPr sz="1400">
          <a:solidFill>
            <a:srgbClr val="55554A"/>
          </a:solidFill>
          <a:latin typeface="+mn-lt"/>
          <a:ea typeface="+mn-ea"/>
          <a:cs typeface="+mn-cs"/>
        </a:defRPr>
      </a:lvl4pPr>
      <a:lvl5pPr marL="2057400" indent="-228600" algn="l" defTabSz="457200" rtl="0" eaLnBrk="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55554A"/>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3" Type="http://schemas.openxmlformats.org/officeDocument/2006/relationships/hyperlink" Target="http://www.fljud13.org/" TargetMode="External"/><Relationship Id="rId2" Type="http://schemas.openxmlformats.org/officeDocument/2006/relationships/notesSlide" Target="../notesSlides/notesSlide27.xml"/><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title" idx="4294967295"/>
          </p:nvPr>
        </p:nvSpPr>
        <p:spPr>
          <a:xfrm>
            <a:off x="228600" y="0"/>
            <a:ext cx="8686800" cy="1470025"/>
          </a:xfrm>
        </p:spPr>
        <p:txBody>
          <a:bodyPr anchor="t"/>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400" smtClean="0">
                <a:solidFill>
                  <a:srgbClr val="FFFFFF"/>
                </a:solidFill>
                <a:latin typeface="Bodoni MT Condensed" charset="0"/>
              </a:rPr>
              <a:t>MENTAL HEALTH COURT PROGRAMS</a:t>
            </a:r>
          </a:p>
        </p:txBody>
      </p:sp>
      <p:sp>
        <p:nvSpPr>
          <p:cNvPr id="7171" name="Rectangle 2"/>
          <p:cNvSpPr>
            <a:spLocks noGrp="1" noChangeArrowheads="1"/>
          </p:cNvSpPr>
          <p:nvPr>
            <p:ph type="subTitle" idx="4294967295"/>
          </p:nvPr>
        </p:nvSpPr>
        <p:spPr>
          <a:xfrm>
            <a:off x="835025" y="2847975"/>
            <a:ext cx="8001000" cy="2559050"/>
          </a:xfrm>
        </p:spPr>
        <p:txBody>
          <a:bodyPr lIns="90000" tIns="45000" rIns="90000" bIns="45000"/>
          <a:lstStyle/>
          <a:p>
            <a:pPr indent="-341313" algn="ctr" eaLnBrk="1">
              <a:lnSpc>
                <a:spcPct val="100000"/>
              </a:lnSpc>
              <a:spcAft>
                <a:spcPct val="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5400" smtClean="0">
                <a:solidFill>
                  <a:srgbClr val="FFFFFF"/>
                </a:solidFill>
                <a:latin typeface="Bodoni MT Condensed" charset="0"/>
              </a:rPr>
              <a:t>Presented By: Shelby Sanders, M.A., Mental Health Court Specialist</a:t>
            </a:r>
          </a:p>
        </p:txBody>
      </p:sp>
      <p:sp>
        <p:nvSpPr>
          <p:cNvPr id="7172" name="Rectangle 3"/>
          <p:cNvSpPr>
            <a:spLocks noChangeArrowheads="1"/>
          </p:cNvSpPr>
          <p:nvPr/>
        </p:nvSpPr>
        <p:spPr bwMode="auto">
          <a:xfrm>
            <a:off x="609600" y="1371600"/>
            <a:ext cx="800100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hangingPunct="1">
              <a:lnSpc>
                <a:spcPct val="100000"/>
              </a:lnSpc>
              <a:spcBef>
                <a:spcPts val="363"/>
              </a:spcBef>
              <a:buClrTx/>
              <a:buFontTx/>
              <a:buNone/>
            </a:pPr>
            <a:r>
              <a:rPr lang="en-US" altLang="en-US" sz="5400">
                <a:solidFill>
                  <a:srgbClr val="FFFFFF"/>
                </a:solidFill>
                <a:latin typeface="Franklin Gothic Book" charset="0"/>
              </a:rPr>
              <a:t>13th Judicial Circuit Court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000" smtClean="0">
                <a:solidFill>
                  <a:srgbClr val="FFFFFF"/>
                </a:solidFill>
                <a:latin typeface="Bodoni MT Condensed" charset="0"/>
              </a:rPr>
              <a:t>Agreement Cont. – MUST HAVES</a:t>
            </a:r>
          </a:p>
        </p:txBody>
      </p:sp>
      <p:sp>
        <p:nvSpPr>
          <p:cNvPr id="16387"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Defendants must have a stable address to be in the MHPTI program – this can be a home, group home, ALF, treatment center or halfway house.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Defendants will be responsible for some fees, including restitution, if there is any, as this is a requirement of MHPTI.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If there is a victim in the case, there may be a no contact condition while on MHPTI.</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Defendants are subject to submit to urine analysis while on MHPTI.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Ancillary Contacts</a:t>
            </a:r>
          </a:p>
        </p:txBody>
      </p:sp>
      <p:sp>
        <p:nvSpPr>
          <p:cNvPr id="17411"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With defendant’s permission, Mental Health Court Specialist may contact family members, significant others and other interested parties for corroborating information, support and/or treatment planning.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Consider all information discovered in developing treatment planning, i.e., arrests, treatment history, family input, hospitalizations.</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Treatment Providers</a:t>
            </a:r>
          </a:p>
        </p:txBody>
      </p:sp>
      <p:sp>
        <p:nvSpPr>
          <p:cNvPr id="18435" name="Rectangle 2"/>
          <p:cNvSpPr>
            <a:spLocks noGrp="1" noChangeArrowheads="1"/>
          </p:cNvSpPr>
          <p:nvPr>
            <p:ph type="body" idx="4294967295"/>
          </p:nvPr>
        </p:nvSpPr>
        <p:spPr>
          <a:xfrm>
            <a:off x="457200" y="1600200"/>
            <a:ext cx="4038600" cy="4525963"/>
          </a:xfrm>
        </p:spPr>
        <p:txBody>
          <a:bodyPr/>
          <a:lstStyle/>
          <a:p>
            <a:pPr marL="341313" indent="-339725" eaLnBrk="1">
              <a:lnSpc>
                <a:spcPct val="100000"/>
              </a:lnSpc>
              <a:spcBef>
                <a:spcPts val="488"/>
              </a:spcBef>
              <a:spcAft>
                <a:spcPct val="0"/>
              </a:spcAft>
              <a:buClr>
                <a:srgbClr val="F4680B"/>
              </a:buClr>
              <a:buSzPct val="75000"/>
              <a:buFont typeface="Wingdings" charset="2"/>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The defendant will need to be in treatment throughout the time on MHPTI. The treatment provider must be willing to cooperate in the reporting process for the purpose of the MHPTI agreement. </a:t>
            </a:r>
          </a:p>
        </p:txBody>
      </p:sp>
      <p:sp>
        <p:nvSpPr>
          <p:cNvPr id="18436" name="Rectangle 3"/>
          <p:cNvSpPr>
            <a:spLocks noGrp="1" noChangeArrowheads="1"/>
          </p:cNvSpPr>
          <p:nvPr>
            <p:ph type="body" idx="4294967295"/>
          </p:nvPr>
        </p:nvSpPr>
        <p:spPr>
          <a:xfrm>
            <a:off x="4419600" y="1646238"/>
            <a:ext cx="4038600" cy="4525962"/>
          </a:xfrm>
        </p:spPr>
        <p:txBody>
          <a:bodyPr/>
          <a:lstStyle/>
          <a:p>
            <a:pPr marL="341313" indent="-339725" eaLnBrk="1">
              <a:spcBef>
                <a:spcPts val="488"/>
              </a:spcBef>
              <a:buClr>
                <a:srgbClr val="F4680B"/>
              </a:buClr>
              <a:buSzPct val="75000"/>
              <a:buFont typeface="Wingdings" charset="2"/>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The Agreement will need to be signed by the treatment provider so the court can monitor that the client is receiving mental health treatment while in the community.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Treatment Cont. </a:t>
            </a:r>
          </a:p>
        </p:txBody>
      </p:sp>
      <p:sp>
        <p:nvSpPr>
          <p:cNvPr id="19459"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Reporting process is EASY! There is a template form for the treatment provider to fill out and fax to the Department of Corrections once per month in order to keep informed how their client is participating in treatment. No specific treatment details are asked for in the monthly report, only if the client is attending treatment and if he or she is taking medications as prescribed by the attending physician.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The agreement does not “lock” the defendant into selecting one particular provider; the defendant may chose to switch providers at any time and hopefully the new provider is willing to take part in the MHPTI monthly reporting, which is necessary to be on MHPTI.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1"/>
          <p:cNvSpPr>
            <a:spLocks noGrp="1" noChangeArrowheads="1"/>
          </p:cNvSpPr>
          <p:nvPr>
            <p:ph type="title" idx="4294967295"/>
          </p:nvPr>
        </p:nvSpPr>
        <p:spPr>
          <a:xfrm>
            <a:off x="457200" y="182563"/>
            <a:ext cx="8229600" cy="1111250"/>
          </a:xfrm>
        </p:spPr>
        <p:txBody>
          <a:bodyPr/>
          <a:lstStyle/>
          <a:p>
            <a:pPr eaLnBrk="1"/>
            <a:endParaRPr lang="en-US" altLang="en-US" smtClean="0"/>
          </a:p>
        </p:txBody>
      </p:sp>
      <p:sp>
        <p:nvSpPr>
          <p:cNvPr id="20483"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Tx/>
              <a:buFontTx/>
              <a:buNone/>
            </a:pPr>
            <a:r>
              <a:rPr lang="en-US" altLang="en-US" sz="2400">
                <a:solidFill>
                  <a:srgbClr val="55554A"/>
                </a:solidFill>
                <a:latin typeface="Franklin Gothic Book" charset="0"/>
              </a:rPr>
              <a:t>Case Study</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MHPTI Program Statistics</a:t>
            </a:r>
          </a:p>
        </p:txBody>
      </p:sp>
      <p:sp>
        <p:nvSpPr>
          <p:cNvPr id="21507"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A total of 41 defendants were screened for the MHPTI program, resulting in 26 accepted in 2011.</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26 cases accepted, 27% of the defendants were diagnosed with a psychotic disorder.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26 cases accepted, 42% of the defendants were diagnosed with a mood disorder.</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26 cases accepted, 23% of the defendants were diagnosed with an anxiety dosirder.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The remaining 8% of the cases, were placed in an “other” category as their diagnosis did not fall into the other 3.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MHPTI Program Statistics</a:t>
            </a:r>
          </a:p>
        </p:txBody>
      </p:sp>
      <p:sp>
        <p:nvSpPr>
          <p:cNvPr id="22531"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26 cases that were accepted into the PTI program, 19% of the Defendants had a past history of military involvement ranging from service in the Marines, Army and Navy branches.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26 cases that were accepted into the MHPTI program, 27% of those individuals were homeless as a result of the legal charges and needed assistance securing stable housing.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26 cases that were accepted into the MHPTI program, 31% were considered to have been dual-diagnosis clients and as a result were linked to both mental health services as well as substance abuse services, either in an inpatient or outpatient capacity. </a:t>
            </a:r>
          </a:p>
          <a:p>
            <a:pPr eaLnBrk="1">
              <a:lnSpc>
                <a:spcPct val="100000"/>
              </a:lnSpc>
              <a:spcBef>
                <a:spcPts val="488"/>
              </a:spcBef>
              <a:buClrTx/>
              <a:buFontTx/>
              <a:buNone/>
            </a:pPr>
            <a:endParaRPr lang="en-US" altLang="en-US" sz="2400">
              <a:solidFill>
                <a:srgbClr val="55554A"/>
              </a:solidFill>
              <a:latin typeface="Franklin Gothic Book"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Additional Program Rules</a:t>
            </a:r>
          </a:p>
        </p:txBody>
      </p:sp>
      <p:sp>
        <p:nvSpPr>
          <p:cNvPr id="23555"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If the arrest involves a victim of some kind (ex. Domestic violence dispute, law enforcement or another agency) the victim must consent to the defendant participating in this program.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If the defendant’s living arrangements change during the course of the MHPTI program, the defendant MUST get approval by the supervising Probation Officer AND the State Attorney’s office in order to move to an alternate address.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Some defendants will be required to submit to random urine analysis either with the treatment provider or the supervising officer (Ex. Drug offenses).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TO FINISH! </a:t>
            </a:r>
          </a:p>
        </p:txBody>
      </p:sp>
      <p:sp>
        <p:nvSpPr>
          <p:cNvPr id="24579"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000000"/>
                </a:solidFill>
                <a:latin typeface="Franklin Gothic Book" charset="0"/>
              </a:rPr>
              <a:t>Defendants who successfully participate in all mental health services and conditions of the Pre-trial Intervention for a period of 9 months will be allowed to automatically terminate from the program and the charges will be dismissed! This will be coordinated through the PTI office and the PO and the defendant will not need to come back to court – charges DISMISSED! </a:t>
            </a:r>
          </a:p>
          <a:p>
            <a:pPr eaLnBrk="1">
              <a:lnSpc>
                <a:spcPct val="100000"/>
              </a:lnSpc>
              <a:spcBef>
                <a:spcPts val="488"/>
              </a:spcBef>
              <a:buClr>
                <a:srgbClr val="F4680B"/>
              </a:buClr>
              <a:buSzPct val="75000"/>
              <a:buFont typeface="Wingdings" charset="2"/>
              <a:buChar char=""/>
            </a:pPr>
            <a:r>
              <a:rPr lang="en-US" altLang="en-US" sz="2400">
                <a:solidFill>
                  <a:srgbClr val="000000"/>
                </a:solidFill>
                <a:latin typeface="Franklin Gothic Book" charset="0"/>
              </a:rPr>
              <a:t>If there is a violation for any reason, the defendant will come back to court and the ASA will decide whether to renter the program or revoke MHPTI. If there is a violation and the defendant is allowed back into the program, he or she will be required to complete the entire 18 months – no option to early terminate, but if do complete successfully the charges will still be dismissed!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228600" y="2743200"/>
            <a:ext cx="8686800" cy="1462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a:lnSpc>
                <a:spcPct val="100000"/>
              </a:lnSpc>
              <a:buClrTx/>
              <a:buFontTx/>
              <a:buNone/>
            </a:pPr>
            <a:r>
              <a:rPr lang="en-US" altLang="en-US" sz="5400">
                <a:solidFill>
                  <a:srgbClr val="FFFFFF"/>
                </a:solidFill>
                <a:latin typeface="Bodoni MT Condensed" charset="0"/>
              </a:rPr>
              <a:t>Mental Health Court Case Management </a:t>
            </a:r>
          </a:p>
        </p:txBody>
      </p:sp>
      <p:sp>
        <p:nvSpPr>
          <p:cNvPr id="25603" name="Text Box 2"/>
          <p:cNvSpPr txBox="1">
            <a:spLocks noChangeArrowheads="1"/>
          </p:cNvSpPr>
          <p:nvPr/>
        </p:nvSpPr>
        <p:spPr bwMode="auto">
          <a:xfrm>
            <a:off x="571500" y="4800600"/>
            <a:ext cx="80010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algn="ct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Services Coordinated for various Divisions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400" smtClean="0">
                <a:solidFill>
                  <a:srgbClr val="FFFFFF"/>
                </a:solidFill>
                <a:latin typeface="Bodoni MT Condensed" charset="0"/>
              </a:rPr>
              <a:t>Shelby Sanders – Personal Info </a:t>
            </a:r>
          </a:p>
        </p:txBody>
      </p:sp>
      <p:sp>
        <p:nvSpPr>
          <p:cNvPr id="8195" name="Rectangle 2"/>
          <p:cNvSpPr>
            <a:spLocks noGrp="1" noChangeArrowheads="1"/>
          </p:cNvSpPr>
          <p:nvPr>
            <p:ph type="body" idx="4294967295"/>
          </p:nvPr>
        </p:nvSpPr>
        <p:spPr>
          <a:xfrm>
            <a:off x="457200" y="1600200"/>
            <a:ext cx="4038600" cy="4525963"/>
          </a:xfrm>
        </p:spPr>
        <p:txBody>
          <a:bodyPr/>
          <a:lstStyle/>
          <a:p>
            <a:pPr marL="341313" indent="-339725" eaLnBrk="1">
              <a:lnSpc>
                <a:spcPct val="100000"/>
              </a:lnSpc>
              <a:spcBef>
                <a:spcPts val="488"/>
              </a:spcBef>
              <a:spcAft>
                <a:spcPct val="0"/>
              </a:spcAft>
              <a:buClr>
                <a:srgbClr val="F4680B"/>
              </a:buClr>
              <a:buSzPct val="75000"/>
              <a:buFont typeface="Wingdings" charset="2"/>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Graduated from USF with a Masters of Art in Rehabilitation and Mental Health Counseling in 2009. </a:t>
            </a:r>
          </a:p>
          <a:p>
            <a:pPr marL="341313" indent="-339725" eaLnBrk="1">
              <a:lnSpc>
                <a:spcPct val="100000"/>
              </a:lnSpc>
              <a:spcBef>
                <a:spcPts val="488"/>
              </a:spcBef>
              <a:spcAft>
                <a:spcPct val="0"/>
              </a:spcAft>
              <a:buClr>
                <a:srgbClr val="F4680B"/>
              </a:buClr>
              <a:buSzPct val="75000"/>
              <a:buFont typeface="Wingdings" charset="2"/>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Registered as a Mental Health Counselor Intern &amp; receive weekly supervision from a clinical supervisor as a condition of state licensure. </a:t>
            </a:r>
          </a:p>
        </p:txBody>
      </p:sp>
      <p:sp>
        <p:nvSpPr>
          <p:cNvPr id="8196" name="Rectangle 3"/>
          <p:cNvSpPr>
            <a:spLocks noGrp="1" noChangeArrowheads="1"/>
          </p:cNvSpPr>
          <p:nvPr>
            <p:ph type="body" idx="4294967295"/>
          </p:nvPr>
        </p:nvSpPr>
        <p:spPr>
          <a:xfrm>
            <a:off x="4648200" y="1600200"/>
            <a:ext cx="4038600" cy="4525963"/>
          </a:xfrm>
        </p:spPr>
        <p:txBody>
          <a:bodyPr/>
          <a:lstStyle/>
          <a:p>
            <a:pPr marL="341313" indent="-339725" eaLnBrk="1">
              <a:spcBef>
                <a:spcPts val="488"/>
              </a:spcBef>
              <a:buClr>
                <a:srgbClr val="F4680B"/>
              </a:buClr>
              <a:buSzPct val="75000"/>
              <a:buFont typeface="Wingdings" charset="2"/>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Have worked in mental health for almost five years, in areas including substance abuse, mental health, homeless services and forensic services.</a:t>
            </a:r>
          </a:p>
          <a:p>
            <a:pPr marL="341313" indent="-339725" eaLnBrk="1">
              <a:spcBef>
                <a:spcPts val="488"/>
              </a:spcBef>
              <a:buClr>
                <a:srgbClr val="F4680B"/>
              </a:buClr>
              <a:buSzPct val="75000"/>
              <a:buFont typeface="Wingdings" charset="2"/>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Have personal experience with MI so I know how you feel as family members!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Referrals &amp; Evaluations</a:t>
            </a:r>
          </a:p>
        </p:txBody>
      </p:sp>
      <p:sp>
        <p:nvSpPr>
          <p:cNvPr id="26627"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Various Divisions within the 13th Judicial Circuit Court will need assistance linking defendants to mental health treatment as a condition of their release from jail.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The Mental Health Court Specialist can assist with these defendants by going to the jail to engage the defendant in a mental health evaluation; this is the same evaluation performed with MHPTI defendants; however, with a different goal in mind. There is no longer an option of a Pre-trial Intervention program once the defendant has had multiple arrests, however their release from jail may be dependent upon engaging in mental health services.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000" smtClean="0">
                <a:solidFill>
                  <a:srgbClr val="FFFFFF"/>
                </a:solidFill>
                <a:latin typeface="Bodoni MT Condensed" charset="0"/>
              </a:rPr>
              <a:t>Criminal Court Program Statistics</a:t>
            </a:r>
          </a:p>
        </p:txBody>
      </p:sp>
      <p:sp>
        <p:nvSpPr>
          <p:cNvPr id="27651"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A total of 55 cases were screened and referred to mental health services in 2011.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55 cases screened, 20% of the cases were diagnosed as having a psychotic disorder.</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55 cases screened, 49% of the cases were diagnosed as having a mood disorder.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 of the 55 cases screened, 11% of the cases were diagnosed as having a anxiety disorder.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The remaining 20% of the cases were placed in an “other” category as their diagnosis did not fall within the other 3.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Statistics Continued</a:t>
            </a:r>
          </a:p>
        </p:txBody>
      </p:sp>
      <p:sp>
        <p:nvSpPr>
          <p:cNvPr id="28675"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55 cases that were referred, evaluated and linked to services, 5% of the Defendants had a past history of military involvement.</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55 cases that were referred, evaluated and linked to services, 45% of the Defendants were homeless upon entry into the jail or lost their housing during their length of stay in the jail. These clients were either linked to residential treatment centers or were found stable housing in the community.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Of the 55 cases that were referred, evaluated and linked to services, 80% were diagnosed as having both a mental illness and substance abuse or dependency issues while 20% claimed no history of using substances during the initial evaluation. The majority of those using substances abused marijuana at 24% as their drug of choice, followed by 18% abusing cocaine or crack-cocaine. Additionally, 13% abused prescription drugs (mainly opiates),</a:t>
            </a:r>
            <a:r>
              <a:rPr lang="en-US" altLang="en-US" sz="2400" b="1">
                <a:solidFill>
                  <a:srgbClr val="55554A"/>
                </a:solidFill>
                <a:latin typeface="Franklin Gothic Book" charset="0"/>
              </a:rPr>
              <a:t> </a:t>
            </a:r>
            <a:r>
              <a:rPr lang="en-US" altLang="en-US" sz="2400">
                <a:solidFill>
                  <a:srgbClr val="55554A"/>
                </a:solidFill>
                <a:latin typeface="Franklin Gothic Book" charset="0"/>
              </a:rPr>
              <a:t>7% abused alcohol, followed by 5% admitting to abusing methamphetamines. The remaining 13% of the defendants were diagnosed as being a poly-substance dependent.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4000" smtClean="0">
                <a:solidFill>
                  <a:srgbClr val="FFFFFF"/>
                </a:solidFill>
                <a:latin typeface="Bodoni MT Condensed" charset="0"/>
              </a:rPr>
              <a:t>Referral Process – Criminal Court</a:t>
            </a:r>
          </a:p>
        </p:txBody>
      </p:sp>
      <p:sp>
        <p:nvSpPr>
          <p:cNvPr id="29699"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You guessed it – Most referrals will come from Public Defenders or private attorneys who are aware of Mental Health Court Specialist services with the court.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Parents/family members have contacted Mental Health Court Specialist about their loved one in jail as a result of finding contact information on the court website.</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However, as you are aware </a:t>
            </a:r>
            <a:r>
              <a:rPr lang="en-US" altLang="en-US" sz="2400" u="sng">
                <a:solidFill>
                  <a:srgbClr val="55554A"/>
                </a:solidFill>
                <a:latin typeface="Franklin Gothic Book" charset="0"/>
              </a:rPr>
              <a:t>Mental Health treatment is private</a:t>
            </a:r>
            <a:r>
              <a:rPr lang="en-US" altLang="en-US" sz="2400">
                <a:solidFill>
                  <a:srgbClr val="55554A"/>
                </a:solidFill>
                <a:latin typeface="Franklin Gothic Book" charset="0"/>
              </a:rPr>
              <a:t>! Hence the need for ROI’s even to talk to a spouse or a parent. Best directive is to get in contact with the defendant’s Attorney, advise them of the information you located on the website and have them contact Mental Health Court Specialist.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457200" y="182563"/>
            <a:ext cx="8229600" cy="1111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a:lnSpc>
                <a:spcPct val="100000"/>
              </a:lnSpc>
              <a:buClrTx/>
              <a:buFontTx/>
              <a:buNone/>
            </a:pPr>
            <a:r>
              <a:rPr lang="en-US" altLang="en-US" sz="5400">
                <a:solidFill>
                  <a:srgbClr val="FFFFFF"/>
                </a:solidFill>
                <a:latin typeface="Bodoni MT Condensed" charset="0"/>
              </a:rPr>
              <a:t>Services Coordinated </a:t>
            </a:r>
          </a:p>
        </p:txBody>
      </p:sp>
      <p:sp>
        <p:nvSpPr>
          <p:cNvPr id="30723" name="Text Box 2"/>
          <p:cNvSpPr txBox="1">
            <a:spLocks noChangeArrowheads="1"/>
          </p:cNvSpPr>
          <p:nvPr/>
        </p:nvSpPr>
        <p:spPr bwMode="auto">
          <a:xfrm>
            <a:off x="457200" y="1535113"/>
            <a:ext cx="4040188" cy="639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Outpatient</a:t>
            </a:r>
          </a:p>
        </p:txBody>
      </p:sp>
      <p:sp>
        <p:nvSpPr>
          <p:cNvPr id="30724" name="Text Box 3"/>
          <p:cNvSpPr txBox="1">
            <a:spLocks noChangeArrowheads="1"/>
          </p:cNvSpPr>
          <p:nvPr/>
        </p:nvSpPr>
        <p:spPr bwMode="auto">
          <a:xfrm>
            <a:off x="457200" y="1992313"/>
            <a:ext cx="4040188" cy="3951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1pPr>
            <a:lvl2pPr eaLnBrk="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2pPr>
            <a:lvl3pPr eaLnBrk="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3pPr>
            <a:lvl4pPr eaLnBrk="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4pPr>
            <a:lvl5pPr eaLnBrk="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720725" algn="l"/>
                <a:tab pos="1444625" algn="l"/>
                <a:tab pos="2170113" algn="l"/>
                <a:tab pos="2892425" algn="l"/>
                <a:tab pos="36163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 pos="9598025" algn="l"/>
                <a:tab pos="10055225" algn="l"/>
                <a:tab pos="10512425"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Defendant can be linked to a variety of outpatient services, including mental health counseling of various types, medication management, case management, housing, and health care related services. 	</a:t>
            </a:r>
          </a:p>
          <a:p>
            <a:pPr eaLnBrk="1">
              <a:lnSpc>
                <a:spcPct val="100000"/>
              </a:lnSpc>
              <a:spcBef>
                <a:spcPts val="488"/>
              </a:spcBef>
              <a:buClr>
                <a:srgbClr val="F4680B"/>
              </a:buClr>
              <a:buSzPct val="75000"/>
              <a:buFont typeface="Wingdings" charset="2"/>
              <a:buChar char=""/>
            </a:pPr>
            <a:r>
              <a:rPr lang="en-US" altLang="en-US" sz="2200">
                <a:solidFill>
                  <a:srgbClr val="55554A"/>
                </a:solidFill>
                <a:latin typeface="Franklin Gothic Book" charset="0"/>
              </a:rPr>
              <a:t>Defendant must meet program criteria to be</a:t>
            </a:r>
            <a:r>
              <a:rPr lang="en-US" altLang="en-US" sz="2400">
                <a:solidFill>
                  <a:srgbClr val="55554A"/>
                </a:solidFill>
                <a:latin typeface="Franklin Gothic Book" charset="0"/>
              </a:rPr>
              <a:t> eligible for program benefits. </a:t>
            </a:r>
          </a:p>
        </p:txBody>
      </p:sp>
      <p:sp>
        <p:nvSpPr>
          <p:cNvPr id="30725" name="Text Box 4"/>
          <p:cNvSpPr txBox="1">
            <a:spLocks noChangeArrowheads="1"/>
          </p:cNvSpPr>
          <p:nvPr/>
        </p:nvSpPr>
        <p:spPr bwMode="auto">
          <a:xfrm>
            <a:off x="4645025" y="1535113"/>
            <a:ext cx="4041775" cy="639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Inpatient</a:t>
            </a:r>
          </a:p>
        </p:txBody>
      </p:sp>
      <p:sp>
        <p:nvSpPr>
          <p:cNvPr id="30726" name="Text Box 5"/>
          <p:cNvSpPr txBox="1">
            <a:spLocks noChangeArrowheads="1"/>
          </p:cNvSpPr>
          <p:nvPr/>
        </p:nvSpPr>
        <p:spPr bwMode="auto">
          <a:xfrm>
            <a:off x="4645025" y="2174875"/>
            <a:ext cx="4041775" cy="395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200">
                <a:solidFill>
                  <a:srgbClr val="55554A"/>
                </a:solidFill>
                <a:latin typeface="Franklin Gothic Book" charset="0"/>
              </a:rPr>
              <a:t>Some defendants are eligible to enter inpatient treatment for both substance abuse and mental health services. </a:t>
            </a:r>
          </a:p>
          <a:p>
            <a:pPr eaLnBrk="1">
              <a:lnSpc>
                <a:spcPct val="100000"/>
              </a:lnSpc>
              <a:spcBef>
                <a:spcPts val="488"/>
              </a:spcBef>
              <a:buClr>
                <a:srgbClr val="F4680B"/>
              </a:buClr>
              <a:buSzPct val="75000"/>
              <a:buFont typeface="Wingdings" charset="2"/>
              <a:buChar char=""/>
            </a:pPr>
            <a:r>
              <a:rPr lang="en-US" altLang="en-US" sz="2200">
                <a:solidFill>
                  <a:srgbClr val="55554A"/>
                </a:solidFill>
                <a:latin typeface="Franklin Gothic Book" charset="0"/>
              </a:rPr>
              <a:t>Referrals are provided by Mental Health Court Specialist, however treatment programs still need to review defendants application.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In-Jail Services</a:t>
            </a:r>
          </a:p>
        </p:txBody>
      </p:sp>
      <p:sp>
        <p:nvSpPr>
          <p:cNvPr id="31747"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Some defendants may be eligible to complete the in-jail treatment program. Faulkenburg Road Jail offers a variety of programs including: substance abuse, anger management and domestic violence classes.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Education classes are also available for defendants to work towards GED requirements.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Jail does have psychiatric services; clients who have an active prescription upon entering the jail will be provided a comparable medication to what he or she has been prescribed. All individuals who are arrested will be screened by psych upon admission into the jail.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457200" y="182563"/>
            <a:ext cx="8229600" cy="1111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a:lnSpc>
                <a:spcPct val="100000"/>
              </a:lnSpc>
              <a:buClrTx/>
              <a:buFontTx/>
              <a:buNone/>
            </a:pPr>
            <a:r>
              <a:rPr lang="en-US" altLang="en-US" sz="5400">
                <a:solidFill>
                  <a:srgbClr val="FFFFFF"/>
                </a:solidFill>
                <a:latin typeface="Bodoni MT Condensed" charset="0"/>
              </a:rPr>
              <a:t>Comparison of Programs </a:t>
            </a:r>
          </a:p>
        </p:txBody>
      </p:sp>
      <p:sp>
        <p:nvSpPr>
          <p:cNvPr id="32771" name="Text Box 2"/>
          <p:cNvSpPr txBox="1">
            <a:spLocks noChangeArrowheads="1"/>
          </p:cNvSpPr>
          <p:nvPr/>
        </p:nvSpPr>
        <p:spPr bwMode="auto">
          <a:xfrm>
            <a:off x="457200" y="1535113"/>
            <a:ext cx="4040188" cy="639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MHPTI</a:t>
            </a:r>
          </a:p>
        </p:txBody>
      </p:sp>
      <p:sp>
        <p:nvSpPr>
          <p:cNvPr id="32772" name="Text Box 3"/>
          <p:cNvSpPr txBox="1">
            <a:spLocks noChangeArrowheads="1"/>
          </p:cNvSpPr>
          <p:nvPr/>
        </p:nvSpPr>
        <p:spPr bwMode="auto">
          <a:xfrm>
            <a:off x="457200" y="2174875"/>
            <a:ext cx="4040188" cy="395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Can get charges reduced/dismissed with the condition that the program is completed.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Must stay on for at least 9 months then would be eligible for early termination. Normal length of term is 18 months. </a:t>
            </a:r>
          </a:p>
        </p:txBody>
      </p:sp>
      <p:sp>
        <p:nvSpPr>
          <p:cNvPr id="32773" name="Text Box 4"/>
          <p:cNvSpPr txBox="1">
            <a:spLocks noChangeArrowheads="1"/>
          </p:cNvSpPr>
          <p:nvPr/>
        </p:nvSpPr>
        <p:spPr bwMode="auto">
          <a:xfrm>
            <a:off x="4645025" y="1535113"/>
            <a:ext cx="4041775" cy="639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Case Management</a:t>
            </a:r>
          </a:p>
        </p:txBody>
      </p:sp>
      <p:sp>
        <p:nvSpPr>
          <p:cNvPr id="32774" name="Text Box 5"/>
          <p:cNvSpPr txBox="1">
            <a:spLocks noChangeArrowheads="1"/>
          </p:cNvSpPr>
          <p:nvPr/>
        </p:nvSpPr>
        <p:spPr bwMode="auto">
          <a:xfrm>
            <a:off x="4645025" y="2174875"/>
            <a:ext cx="4041775" cy="3951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Charges do not get dismissed or reduced/most likely already a felony offender.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Client would need to be responsible to keep themselves in treatment for the success of their probation term.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457200" y="273050"/>
            <a:ext cx="5638800" cy="94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1pPr>
            <a:lvl2pPr eaLnBrk="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2pPr>
            <a:lvl3pPr eaLnBrk="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3pPr>
            <a:lvl4pPr eaLnBrk="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4pPr>
            <a:lvl5pPr eaLnBrk="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722313" algn="l"/>
                <a:tab pos="1446213" algn="l"/>
                <a:tab pos="2170113" algn="l"/>
                <a:tab pos="2894013" algn="l"/>
                <a:tab pos="3617913" algn="l"/>
                <a:tab pos="4343400" algn="l"/>
                <a:tab pos="5065713"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chemeClr val="bg1"/>
                </a:solidFill>
                <a:latin typeface="Arial" charset="0"/>
                <a:ea typeface="Lucida Sans Unicode" charset="0"/>
                <a:cs typeface="Lucida Sans Unicode" charset="0"/>
              </a:defRPr>
            </a:lvl9pPr>
          </a:lstStyle>
          <a:p>
            <a:pPr algn="ctr" eaLnBrk="1">
              <a:lnSpc>
                <a:spcPct val="100000"/>
              </a:lnSpc>
              <a:buClrTx/>
              <a:buFontTx/>
              <a:buNone/>
            </a:pPr>
            <a:r>
              <a:rPr lang="en-US" altLang="en-US" sz="5400">
                <a:solidFill>
                  <a:srgbClr val="FFFFFF"/>
                </a:solidFill>
                <a:latin typeface="Bodoni MT Condensed" charset="0"/>
              </a:rPr>
              <a:t>Website Info 			</a:t>
            </a:r>
          </a:p>
        </p:txBody>
      </p:sp>
      <p:sp>
        <p:nvSpPr>
          <p:cNvPr id="33795" name="Text Box 2"/>
          <p:cNvSpPr txBox="1">
            <a:spLocks noChangeArrowheads="1"/>
          </p:cNvSpPr>
          <p:nvPr/>
        </p:nvSpPr>
        <p:spPr bwMode="auto">
          <a:xfrm>
            <a:off x="438150" y="1719263"/>
            <a:ext cx="8248650" cy="453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CCCCFF"/>
                </a:solidFill>
                <a:latin typeface="Franklin Gothic Book" charset="0"/>
                <a:hlinkClick r:id="rId3"/>
              </a:rPr>
              <a:t>www.fljud13.org</a:t>
            </a:r>
            <a:r>
              <a:rPr lang="en-US" altLang="en-US" sz="2400">
                <a:solidFill>
                  <a:srgbClr val="55554A"/>
                </a:solidFill>
                <a:latin typeface="Franklin Gothic Book" charset="0"/>
              </a:rPr>
              <a:t> has all of the MHPTI program info on it. Click on </a:t>
            </a:r>
            <a:r>
              <a:rPr lang="en-US" altLang="en-US" sz="2400" i="1">
                <a:solidFill>
                  <a:srgbClr val="55554A"/>
                </a:solidFill>
                <a:latin typeface="Franklin Gothic Book" charset="0"/>
              </a:rPr>
              <a:t>Court Programs </a:t>
            </a:r>
            <a:r>
              <a:rPr lang="en-US" altLang="en-US" sz="2400">
                <a:solidFill>
                  <a:srgbClr val="55554A"/>
                </a:solidFill>
                <a:latin typeface="Franklin Gothic Book" charset="0"/>
              </a:rPr>
              <a:t>on Right side of screen, </a:t>
            </a:r>
            <a:r>
              <a:rPr lang="en-US" altLang="en-US" sz="2400" i="1">
                <a:solidFill>
                  <a:srgbClr val="55554A"/>
                </a:solidFill>
                <a:latin typeface="Franklin Gothic Book" charset="0"/>
              </a:rPr>
              <a:t>Mental Health Case Management Programs </a:t>
            </a:r>
            <a:r>
              <a:rPr lang="en-US" altLang="en-US" sz="2400">
                <a:solidFill>
                  <a:srgbClr val="55554A"/>
                </a:solidFill>
                <a:latin typeface="Franklin Gothic Book" charset="0"/>
              </a:rPr>
              <a:t>toward the top of the screen, use the Navigation Tool bar on the left to locate various information. </a:t>
            </a:r>
          </a:p>
          <a:p>
            <a:pPr eaLnBrk="1">
              <a:lnSpc>
                <a:spcPct val="100000"/>
              </a:lnSpc>
              <a:spcBef>
                <a:spcPts val="488"/>
              </a:spcBef>
              <a:buClr>
                <a:srgbClr val="F4680B"/>
              </a:buClr>
              <a:buSzPct val="75000"/>
              <a:buFont typeface="Wingdings" charset="2"/>
              <a:buChar char=""/>
            </a:pPr>
            <a:r>
              <a:rPr lang="en-US" altLang="en-US" sz="2400" i="1">
                <a:solidFill>
                  <a:srgbClr val="55554A"/>
                </a:solidFill>
                <a:latin typeface="Franklin Gothic Book" charset="0"/>
              </a:rPr>
              <a:t>Mental Health Court Specialist contact info is also located there. </a:t>
            </a:r>
          </a:p>
        </p:txBody>
      </p:sp>
      <p:sp>
        <p:nvSpPr>
          <p:cNvPr id="33796" name="Text Box 3"/>
          <p:cNvSpPr txBox="1">
            <a:spLocks noChangeArrowheads="1"/>
          </p:cNvSpPr>
          <p:nvPr/>
        </p:nvSpPr>
        <p:spPr bwMode="auto">
          <a:xfrm>
            <a:off x="6248400" y="274638"/>
            <a:ext cx="2743200" cy="944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Check it out!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Grp="1" noChangeArrowheads="1"/>
          </p:cNvSpPr>
          <p:nvPr>
            <p:ph type="title" idx="4294967295"/>
          </p:nvPr>
        </p:nvSpPr>
        <p:spPr>
          <a:xfrm>
            <a:off x="228600" y="228600"/>
            <a:ext cx="8686800" cy="1470025"/>
          </a:xfrm>
        </p:spPr>
        <p:txBody>
          <a:bodyPr anchor="t"/>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THE END! </a:t>
            </a:r>
          </a:p>
        </p:txBody>
      </p:sp>
      <p:sp>
        <p:nvSpPr>
          <p:cNvPr id="34819" name="Rectangle 2"/>
          <p:cNvSpPr>
            <a:spLocks noGrp="1" noChangeArrowheads="1"/>
          </p:cNvSpPr>
          <p:nvPr>
            <p:ph type="subTitle" idx="4294967295"/>
          </p:nvPr>
        </p:nvSpPr>
        <p:spPr>
          <a:xfrm>
            <a:off x="685800" y="2895600"/>
            <a:ext cx="8001000" cy="2559050"/>
          </a:xfrm>
        </p:spPr>
        <p:txBody>
          <a:bodyPr lIns="90000" tIns="45000" rIns="90000" bIns="45000"/>
          <a:lstStyle/>
          <a:p>
            <a:pPr indent="-341313" algn="ctr" eaLnBrk="1">
              <a:lnSpc>
                <a:spcPct val="100000"/>
              </a:lnSpc>
              <a:spcAft>
                <a:spcPct val="0"/>
              </a:spcAft>
              <a:buClrTx/>
              <a:buFontTx/>
              <a:buNone/>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ltLang="en-US" sz="5400" smtClean="0">
                <a:solidFill>
                  <a:srgbClr val="FFFFFF"/>
                </a:solidFill>
                <a:latin typeface="Bodoni MT Condensed" charset="0"/>
              </a:rPr>
              <a:t>Please feel free to contact me anytime – ask for my card!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Objectives</a:t>
            </a:r>
          </a:p>
        </p:txBody>
      </p:sp>
      <p:sp>
        <p:nvSpPr>
          <p:cNvPr id="9219"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Learn about Mental Health Services provided through court programs</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Be able to access information about mental health court programs including forms, referrals, resources, etc.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Provide feedback to the Administrative Office of the Courts about improvements for communication between treatment providers and the court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457200" y="2743200"/>
            <a:ext cx="8686800" cy="1462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Lucida Sans Unicode" charset="0"/>
                <a:cs typeface="Lucida Sans Unicode" charset="0"/>
              </a:defRPr>
            </a:lvl9pPr>
          </a:lstStyle>
          <a:p>
            <a:pPr algn="ctr" eaLnBrk="1">
              <a:lnSpc>
                <a:spcPct val="100000"/>
              </a:lnSpc>
              <a:buClrTx/>
              <a:buFontTx/>
              <a:buNone/>
            </a:pPr>
            <a:r>
              <a:rPr lang="en-US" altLang="en-US" sz="4800">
                <a:solidFill>
                  <a:srgbClr val="FFFFFF"/>
                </a:solidFill>
                <a:latin typeface="Bodoni MT Condensed" charset="0"/>
              </a:rPr>
              <a:t>MENTAL HEALTH PRE-TRIAL INTERVENTION </a:t>
            </a:r>
          </a:p>
        </p:txBody>
      </p:sp>
      <p:sp>
        <p:nvSpPr>
          <p:cNvPr id="10243" name="Text Box 2"/>
          <p:cNvSpPr txBox="1">
            <a:spLocks noChangeArrowheads="1"/>
          </p:cNvSpPr>
          <p:nvPr/>
        </p:nvSpPr>
        <p:spPr bwMode="auto">
          <a:xfrm>
            <a:off x="685800" y="4800600"/>
            <a:ext cx="80010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algn="ct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MHPTI Evaluations, Process, Agreements, and Reporting Instructions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MHPTI Program Overview </a:t>
            </a:r>
          </a:p>
        </p:txBody>
      </p:sp>
      <p:sp>
        <p:nvSpPr>
          <p:cNvPr id="11267" name="Rectangle 2"/>
          <p:cNvSpPr>
            <a:spLocks noGrp="1" noChangeArrowheads="1"/>
          </p:cNvSpPr>
          <p:nvPr>
            <p:ph type="body" idx="4294967295"/>
          </p:nvPr>
        </p:nvSpPr>
        <p:spPr>
          <a:xfrm>
            <a:off x="457200" y="1600200"/>
            <a:ext cx="4038600" cy="4525963"/>
          </a:xfrm>
        </p:spPr>
        <p:txBody>
          <a:bodyPr/>
          <a:lstStyle/>
          <a:p>
            <a:pPr marL="341313" indent="-339725" eaLnBrk="1">
              <a:lnSpc>
                <a:spcPct val="100000"/>
              </a:lnSpc>
              <a:spcBef>
                <a:spcPts val="488"/>
              </a:spcBef>
              <a:spcAft>
                <a:spcPct val="0"/>
              </a:spcAft>
              <a:buClr>
                <a:srgbClr val="F4680B"/>
              </a:buClr>
              <a:buSzPct val="75000"/>
              <a:buFont typeface="Wingdings" charset="2"/>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MHPTI is a program offered for first time felony offenders (with less than two prior misdemeanors) who have a history of mental illness OR who are expected to have a mental illness. </a:t>
            </a:r>
          </a:p>
        </p:txBody>
      </p:sp>
      <p:sp>
        <p:nvSpPr>
          <p:cNvPr id="11268" name="Rectangle 3"/>
          <p:cNvSpPr>
            <a:spLocks noGrp="1" noChangeArrowheads="1"/>
          </p:cNvSpPr>
          <p:nvPr>
            <p:ph type="body" idx="4294967295"/>
          </p:nvPr>
        </p:nvSpPr>
        <p:spPr>
          <a:xfrm>
            <a:off x="4648200" y="1600200"/>
            <a:ext cx="4038600" cy="4525963"/>
          </a:xfrm>
        </p:spPr>
        <p:txBody>
          <a:bodyPr/>
          <a:lstStyle/>
          <a:p>
            <a:pPr marL="341313" indent="-339725" eaLnBrk="1">
              <a:spcBef>
                <a:spcPts val="488"/>
              </a:spcBef>
              <a:buClr>
                <a:srgbClr val="F4680B"/>
              </a:buClr>
              <a:buSzPct val="75000"/>
              <a:buFont typeface="Wingdings" charset="2"/>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mtClean="0"/>
              <a:t>Referrals come from the client’s Attorney (Public Defender or Private) and is agreed to be offered by the State’s Attorney office. Therefore, the State Attorney MUST agree to offer the arrangement.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Referral Process</a:t>
            </a:r>
          </a:p>
        </p:txBody>
      </p:sp>
      <p:sp>
        <p:nvSpPr>
          <p:cNvPr id="12291"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MHPTI referral form needs to be submitted to </a:t>
            </a:r>
            <a:r>
              <a:rPr lang="en-US" altLang="en-US" sz="2400" u="sng">
                <a:solidFill>
                  <a:srgbClr val="55554A"/>
                </a:solidFill>
                <a:latin typeface="Franklin Gothic Book" charset="0"/>
              </a:rPr>
              <a:t>Mental Health Court Specialist</a:t>
            </a:r>
            <a:r>
              <a:rPr lang="en-US" altLang="en-US" sz="2400">
                <a:solidFill>
                  <a:srgbClr val="55554A"/>
                </a:solidFill>
                <a:latin typeface="Franklin Gothic Book" charset="0"/>
              </a:rPr>
              <a:t> for evaluation of the defendant in order to screen for mental health issues; note defendant resources and supports in the community and link to necessary mental health services.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Evaluation can be set up at Public Defender’s building, Private attorney’s office, court (if necessary), or can be done at the jail while the defendant is still in custody.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Evaluation can take any where from 45 minutes to an 1.5 hours depending on the defendant and what services he or she is already linked to.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Role Play</a:t>
            </a:r>
          </a:p>
        </p:txBody>
      </p:sp>
      <p:sp>
        <p:nvSpPr>
          <p:cNvPr id="13315"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Review process – FACE Sheet/MH Evaluation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Did you think this was an effective means of gathering information?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What other information would you like to see gathered to understand the client?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Consent/ROI’s </a:t>
            </a:r>
          </a:p>
        </p:txBody>
      </p:sp>
      <p:sp>
        <p:nvSpPr>
          <p:cNvPr id="14339"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In order to be eligible, the defendant must consent to participate in this program voluntarily and be willing to sign releases of information in order for the Mental Health Court Specialist to make appropriate referrals to mental health agencies and/or get in contact with the defendant’s mental health provider.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This is a necessary step to the process! There must be communication between the court and the treatment provider in order to follow through with MHPTI.</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What ideas do you have to engage treatment providers to participate in the MHPTI program?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title" idx="4294967295"/>
          </p:nvPr>
        </p:nvSpPr>
        <p:spPr>
          <a:xfrm>
            <a:off x="457200" y="182563"/>
            <a:ext cx="8229600" cy="1111250"/>
          </a:xfrm>
        </p:spPr>
        <p:txBody>
          <a:bodyPr/>
          <a:lstStyle/>
          <a:p>
            <a:pPr algn="ctr" eaLnBrk="1">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mtClean="0">
                <a:solidFill>
                  <a:srgbClr val="FFFFFF"/>
                </a:solidFill>
                <a:latin typeface="Bodoni MT Condensed" charset="0"/>
              </a:rPr>
              <a:t>MHPTI Agreement</a:t>
            </a:r>
          </a:p>
        </p:txBody>
      </p:sp>
      <p:sp>
        <p:nvSpPr>
          <p:cNvPr id="15363" name="Text Box 2"/>
          <p:cNvSpPr txBox="1">
            <a:spLocks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1pPr>
            <a:lvl2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2pPr>
            <a:lvl3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3pPr>
            <a:lvl4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4pPr>
            <a:lvl5pPr eaLnBrk="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6"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chemeClr val="bg1"/>
                </a:solidFill>
                <a:latin typeface="Arial" charset="0"/>
                <a:ea typeface="Lucida Sans Unicode" charset="0"/>
                <a:cs typeface="Lucida Sans Unicode" charset="0"/>
              </a:defRPr>
            </a:lvl9pPr>
          </a:lstStyle>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This is actually an agreement that needs to be signed! It works like a contract and is agreed upon in court.</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Parties involved include: the defendant, the defendant’s Attorney, the State Attorney, the Treatment Provider, and the Probation Officer. Time on MHPTI does not start “counting” until all parties have signed the agreement. </a:t>
            </a:r>
          </a:p>
          <a:p>
            <a:pPr eaLnBrk="1">
              <a:lnSpc>
                <a:spcPct val="100000"/>
              </a:lnSpc>
              <a:spcBef>
                <a:spcPts val="488"/>
              </a:spcBef>
              <a:buClr>
                <a:srgbClr val="F4680B"/>
              </a:buClr>
              <a:buSzPct val="75000"/>
              <a:buFont typeface="Wingdings" charset="2"/>
              <a:buChar char=""/>
            </a:pPr>
            <a:r>
              <a:rPr lang="en-US" altLang="en-US" sz="2400">
                <a:solidFill>
                  <a:srgbClr val="55554A"/>
                </a:solidFill>
                <a:latin typeface="Franklin Gothic Book" charset="0"/>
              </a:rPr>
              <a:t>Typically this is done the same day as court and the defendant is required to report to the Pre-Trial Intervention office to go over this information with their assigned Probation Officer.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Lucida Sans Unicode"/>
        <a:cs typeface="Lucida Sans Unicode"/>
      </a:majorFont>
      <a:minorFont>
        <a:latin typeface="Franklin Gothic Book"/>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34452</TotalTime>
  <Words>2181</Words>
  <Application>Microsoft Office PowerPoint</Application>
  <PresentationFormat>On-screen Show (4:3)</PresentationFormat>
  <Paragraphs>136</Paragraphs>
  <Slides>28</Slides>
  <Notes>28</Notes>
  <HiddenSlides>0</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28</vt:i4>
      </vt:variant>
    </vt:vector>
  </HeadingPairs>
  <TitlesOfParts>
    <vt:vector size="42" baseType="lpstr">
      <vt:lpstr>Arial</vt:lpstr>
      <vt:lpstr>Lucida Sans Unicode</vt:lpstr>
      <vt:lpstr>Times New Roman</vt:lpstr>
      <vt:lpstr>Franklin Gothic Book</vt:lpstr>
      <vt:lpstr>Wingdings</vt:lpstr>
      <vt:lpstr>Symbol</vt:lpstr>
      <vt:lpstr>Courier New</vt:lpstr>
      <vt:lpstr>Bodoni MT Condensed</vt:lpstr>
      <vt:lpstr>Office Theme</vt:lpstr>
      <vt:lpstr>1_Office Theme</vt:lpstr>
      <vt:lpstr>2_Office Theme</vt:lpstr>
      <vt:lpstr>3_Office Theme</vt:lpstr>
      <vt:lpstr>4_Office Theme</vt:lpstr>
      <vt:lpstr>5_Office Theme</vt:lpstr>
      <vt:lpstr>MENTAL HEALTH COURT PROGRAMS</vt:lpstr>
      <vt:lpstr>Shelby Sanders – Personal Info </vt:lpstr>
      <vt:lpstr>Objectives</vt:lpstr>
      <vt:lpstr>PowerPoint Presentation</vt:lpstr>
      <vt:lpstr>MHPTI Program Overview </vt:lpstr>
      <vt:lpstr>Referral Process</vt:lpstr>
      <vt:lpstr>Role Play</vt:lpstr>
      <vt:lpstr>Consent/ROI’s </vt:lpstr>
      <vt:lpstr>MHPTI Agreement</vt:lpstr>
      <vt:lpstr>Agreement Cont. – MUST HAVES</vt:lpstr>
      <vt:lpstr>Ancillary Contacts</vt:lpstr>
      <vt:lpstr>Treatment Providers</vt:lpstr>
      <vt:lpstr>Treatment Cont. </vt:lpstr>
      <vt:lpstr>PowerPoint Presentation</vt:lpstr>
      <vt:lpstr>MHPTI Program Statistics</vt:lpstr>
      <vt:lpstr>MHPTI Program Statistics</vt:lpstr>
      <vt:lpstr>Additional Program Rules</vt:lpstr>
      <vt:lpstr>TO FINISH! </vt:lpstr>
      <vt:lpstr>PowerPoint Presentation</vt:lpstr>
      <vt:lpstr>Referrals &amp; Evaluations</vt:lpstr>
      <vt:lpstr>Criminal Court Program Statistics</vt:lpstr>
      <vt:lpstr>Statistics Continued</vt:lpstr>
      <vt:lpstr>Referral Process – Criminal Court</vt:lpstr>
      <vt:lpstr>PowerPoint Presentation</vt:lpstr>
      <vt:lpstr>In-Jail Services</vt:lpstr>
      <vt:lpstr>PowerPoint Presentation</vt:lpstr>
      <vt:lpstr>PowerPoint Presentation</vt:lpstr>
      <vt:lpstr>THE END!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COURT PROGRAMS</dc:title>
  <dc:creator>Tim McCuddy (tmccuddy)</dc:creator>
  <cp:lastModifiedBy>Charles S Cochran (cscchran)</cp:lastModifiedBy>
  <cp:revision>1</cp:revision>
  <cp:lastPrinted>1601-01-01T00:00:00Z</cp:lastPrinted>
  <dcterms:created xsi:type="dcterms:W3CDTF">1601-01-01T00:00:00Z</dcterms:created>
  <dcterms:modified xsi:type="dcterms:W3CDTF">2014-05-13T22:38:55Z</dcterms:modified>
</cp:coreProperties>
</file>